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DB648C3-2023-7BDD-29B2-1263A670239B}" v="85" dt="2026-02-23T09:12:17.3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3" d="100"/>
          <a:sy n="63" d="100"/>
        </p:scale>
        <p:origin x="61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Francis" userId="S::lfrancis@bolton-by-bowland.lancs.sch.uk::5ebe2954-466e-4eef-80dc-1f0d393b43e2" providerId="AD" clId="Web-{DDB648C3-2023-7BDD-29B2-1263A670239B}"/>
    <pc:docChg chg="modSld">
      <pc:chgData name="Lisa Francis" userId="S::lfrancis@bolton-by-bowland.lancs.sch.uk::5ebe2954-466e-4eef-80dc-1f0d393b43e2" providerId="AD" clId="Web-{DDB648C3-2023-7BDD-29B2-1263A670239B}" dt="2026-02-23T09:12:17.307" v="43" actId="20577"/>
      <pc:docMkLst>
        <pc:docMk/>
      </pc:docMkLst>
      <pc:sldChg chg="modSp">
        <pc:chgData name="Lisa Francis" userId="S::lfrancis@bolton-by-bowland.lancs.sch.uk::5ebe2954-466e-4eef-80dc-1f0d393b43e2" providerId="AD" clId="Web-{DDB648C3-2023-7BDD-29B2-1263A670239B}" dt="2026-02-23T09:12:17.307" v="43" actId="20577"/>
        <pc:sldMkLst>
          <pc:docMk/>
          <pc:sldMk cId="109857222" sldId="256"/>
        </pc:sldMkLst>
        <pc:spChg chg="mod">
          <ac:chgData name="Lisa Francis" userId="S::lfrancis@bolton-by-bowland.lancs.sch.uk::5ebe2954-466e-4eef-80dc-1f0d393b43e2" providerId="AD" clId="Web-{DDB648C3-2023-7BDD-29B2-1263A670239B}" dt="2026-02-23T09:09:29.474" v="8" actId="20577"/>
          <ac:spMkLst>
            <pc:docMk/>
            <pc:sldMk cId="109857222" sldId="256"/>
            <ac:spMk id="5" creationId="{9089CA61-D50F-6A4D-E424-240961057402}"/>
          </ac:spMkLst>
        </pc:spChg>
        <pc:spChg chg="mod">
          <ac:chgData name="Lisa Francis" userId="S::lfrancis@bolton-by-bowland.lancs.sch.uk::5ebe2954-466e-4eef-80dc-1f0d393b43e2" providerId="AD" clId="Web-{DDB648C3-2023-7BDD-29B2-1263A670239B}" dt="2026-02-23T09:10:14.304" v="27" actId="20577"/>
          <ac:spMkLst>
            <pc:docMk/>
            <pc:sldMk cId="109857222" sldId="256"/>
            <ac:spMk id="6" creationId="{96BB7755-0E15-9820-BD60-4D050E7C3F06}"/>
          </ac:spMkLst>
        </pc:spChg>
        <pc:spChg chg="mod">
          <ac:chgData name="Lisa Francis" userId="S::lfrancis@bolton-by-bowland.lancs.sch.uk::5ebe2954-466e-4eef-80dc-1f0d393b43e2" providerId="AD" clId="Web-{DDB648C3-2023-7BDD-29B2-1263A670239B}" dt="2026-02-23T09:10:55.227" v="33" actId="20577"/>
          <ac:spMkLst>
            <pc:docMk/>
            <pc:sldMk cId="109857222" sldId="256"/>
            <ac:spMk id="7" creationId="{D6E40D4A-A876-235E-9CC3-F609DB74BB0C}"/>
          </ac:spMkLst>
        </pc:spChg>
        <pc:spChg chg="mod">
          <ac:chgData name="Lisa Francis" userId="S::lfrancis@bolton-by-bowland.lancs.sch.uk::5ebe2954-466e-4eef-80dc-1f0d393b43e2" providerId="AD" clId="Web-{DDB648C3-2023-7BDD-29B2-1263A670239B}" dt="2026-02-23T09:09:37.318" v="9" actId="1076"/>
          <ac:spMkLst>
            <pc:docMk/>
            <pc:sldMk cId="109857222" sldId="256"/>
            <ac:spMk id="9" creationId="{F15923F6-87C6-2857-A7FA-FB43F62EED8A}"/>
          </ac:spMkLst>
        </pc:spChg>
        <pc:spChg chg="mod">
          <ac:chgData name="Lisa Francis" userId="S::lfrancis@bolton-by-bowland.lancs.sch.uk::5ebe2954-466e-4eef-80dc-1f0d393b43e2" providerId="AD" clId="Web-{DDB648C3-2023-7BDD-29B2-1263A670239B}" dt="2026-02-23T09:12:17.307" v="43" actId="20577"/>
          <ac:spMkLst>
            <pc:docMk/>
            <pc:sldMk cId="109857222" sldId="256"/>
            <ac:spMk id="11" creationId="{C720DF80-80AA-596A-E538-341B5E5E977A}"/>
          </ac:spMkLst>
        </pc:spChg>
        <pc:spChg chg="mod">
          <ac:chgData name="Lisa Francis" userId="S::lfrancis@bolton-by-bowland.lancs.sch.uk::5ebe2954-466e-4eef-80dc-1f0d393b43e2" providerId="AD" clId="Web-{DDB648C3-2023-7BDD-29B2-1263A670239B}" dt="2026-02-23T09:10:32.007" v="28" actId="20577"/>
          <ac:spMkLst>
            <pc:docMk/>
            <pc:sldMk cId="109857222" sldId="256"/>
            <ac:spMk id="15" creationId="{952D7890-907C-200C-6C6A-6156F995AE39}"/>
          </ac:spMkLst>
        </pc:spChg>
        <pc:spChg chg="mod">
          <ac:chgData name="Lisa Francis" userId="S::lfrancis@bolton-by-bowland.lancs.sch.uk::5ebe2954-466e-4eef-80dc-1f0d393b43e2" providerId="AD" clId="Web-{DDB648C3-2023-7BDD-29B2-1263A670239B}" dt="2026-02-23T09:10:39.679" v="29" actId="20577"/>
          <ac:spMkLst>
            <pc:docMk/>
            <pc:sldMk cId="109857222" sldId="256"/>
            <ac:spMk id="18" creationId="{652E9CBB-AA7C-1B43-2568-824F2FFFC15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chambairaheta.blogspot.com/2011/04/angry-birds-huevos-de-pascua.html" TargetMode="External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simonandschuster.com.au/books/Grimms-Fairy-Tales/Jacob-Grimm/The-Essential-European-Fairy-Tales-Collection/9781665975292" TargetMode="External"/><Relationship Id="rId5" Type="http://schemas.openxmlformats.org/officeDocument/2006/relationships/image" Target="../media/image4.jpeg"/><Relationship Id="rId10" Type="http://schemas.openxmlformats.org/officeDocument/2006/relationships/hyperlink" Target="https://www.rawpixel.com/image/425412/free-photo-image-straw-kiwi-beverage" TargetMode="External"/><Relationship Id="rId4" Type="http://schemas.openxmlformats.org/officeDocument/2006/relationships/image" Target="../media/image3.jpeg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white logo&#10;&#10;AI-generated content may be incorrect.">
            <a:extLst>
              <a:ext uri="{FF2B5EF4-FFF2-40B4-BE49-F238E27FC236}">
                <a16:creationId xmlns:a16="http://schemas.microsoft.com/office/drawing/2014/main" id="{244F7D50-C46C-6A2C-C2C4-F7C60CB96D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8535" y="2253088"/>
            <a:ext cx="1859225" cy="159683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089CA61-D50F-6A4D-E424-240961057402}"/>
              </a:ext>
            </a:extLst>
          </p:cNvPr>
          <p:cNvSpPr txBox="1"/>
          <p:nvPr/>
        </p:nvSpPr>
        <p:spPr>
          <a:xfrm>
            <a:off x="219709" y="245448"/>
            <a:ext cx="2323496" cy="1323439"/>
          </a:xfrm>
          <a:custGeom>
            <a:avLst/>
            <a:gdLst>
              <a:gd name="csX0" fmla="*/ 0 w 2323496"/>
              <a:gd name="csY0" fmla="*/ 0 h 1323439"/>
              <a:gd name="csX1" fmla="*/ 627344 w 2323496"/>
              <a:gd name="csY1" fmla="*/ 0 h 1323439"/>
              <a:gd name="csX2" fmla="*/ 1254688 w 2323496"/>
              <a:gd name="csY2" fmla="*/ 0 h 1323439"/>
              <a:gd name="csX3" fmla="*/ 2323496 w 2323496"/>
              <a:gd name="csY3" fmla="*/ 0 h 1323439"/>
              <a:gd name="csX4" fmla="*/ 2323496 w 2323496"/>
              <a:gd name="csY4" fmla="*/ 648485 h 1323439"/>
              <a:gd name="csX5" fmla="*/ 2323496 w 2323496"/>
              <a:gd name="csY5" fmla="*/ 1323439 h 1323439"/>
              <a:gd name="csX6" fmla="*/ 1742622 w 2323496"/>
              <a:gd name="csY6" fmla="*/ 1323439 h 1323439"/>
              <a:gd name="csX7" fmla="*/ 1208218 w 2323496"/>
              <a:gd name="csY7" fmla="*/ 1323439 h 1323439"/>
              <a:gd name="csX8" fmla="*/ 604109 w 2323496"/>
              <a:gd name="csY8" fmla="*/ 1323439 h 1323439"/>
              <a:gd name="csX9" fmla="*/ 0 w 2323496"/>
              <a:gd name="csY9" fmla="*/ 1323439 h 1323439"/>
              <a:gd name="csX10" fmla="*/ 0 w 2323496"/>
              <a:gd name="csY10" fmla="*/ 661720 h 1323439"/>
              <a:gd name="csX11" fmla="*/ 0 w 2323496"/>
              <a:gd name="csY11" fmla="*/ 0 h 132343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2323496" h="1323439" extrusionOk="0">
                <a:moveTo>
                  <a:pt x="0" y="0"/>
                </a:moveTo>
                <a:cubicBezTo>
                  <a:pt x="244053" y="-8728"/>
                  <a:pt x="438216" y="-8550"/>
                  <a:pt x="627344" y="0"/>
                </a:cubicBezTo>
                <a:cubicBezTo>
                  <a:pt x="816472" y="8550"/>
                  <a:pt x="1026901" y="11733"/>
                  <a:pt x="1254688" y="0"/>
                </a:cubicBezTo>
                <a:cubicBezTo>
                  <a:pt x="1482475" y="-11733"/>
                  <a:pt x="2019299" y="-38672"/>
                  <a:pt x="2323496" y="0"/>
                </a:cubicBezTo>
                <a:cubicBezTo>
                  <a:pt x="2350677" y="304835"/>
                  <a:pt x="2329610" y="428439"/>
                  <a:pt x="2323496" y="648485"/>
                </a:cubicBezTo>
                <a:cubicBezTo>
                  <a:pt x="2317382" y="868532"/>
                  <a:pt x="2325436" y="1012033"/>
                  <a:pt x="2323496" y="1323439"/>
                </a:cubicBezTo>
                <a:cubicBezTo>
                  <a:pt x="2172420" y="1304369"/>
                  <a:pt x="1878030" y="1298259"/>
                  <a:pt x="1742622" y="1323439"/>
                </a:cubicBezTo>
                <a:cubicBezTo>
                  <a:pt x="1607214" y="1348619"/>
                  <a:pt x="1460462" y="1323545"/>
                  <a:pt x="1208218" y="1323439"/>
                </a:cubicBezTo>
                <a:cubicBezTo>
                  <a:pt x="955974" y="1323333"/>
                  <a:pt x="862907" y="1350955"/>
                  <a:pt x="604109" y="1323439"/>
                </a:cubicBezTo>
                <a:cubicBezTo>
                  <a:pt x="345311" y="1295923"/>
                  <a:pt x="201172" y="1310235"/>
                  <a:pt x="0" y="1323439"/>
                </a:cubicBezTo>
                <a:cubicBezTo>
                  <a:pt x="-16574" y="1076105"/>
                  <a:pt x="-12432" y="896981"/>
                  <a:pt x="0" y="661720"/>
                </a:cubicBezTo>
                <a:cubicBezTo>
                  <a:pt x="12432" y="426459"/>
                  <a:pt x="10190" y="151897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09651708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>
                <a:latin typeface="Calibri"/>
                <a:ea typeface="Calibri"/>
                <a:cs typeface="Calibri"/>
              </a:rPr>
              <a:t>English: Choose a fairy tale and draw a picture.</a:t>
            </a:r>
          </a:p>
          <a:p>
            <a:r>
              <a:rPr lang="en-GB" sz="1600" dirty="0">
                <a:latin typeface="Calibri"/>
                <a:ea typeface="Calibri"/>
                <a:cs typeface="Calibri"/>
              </a:rPr>
              <a:t>Can you write a sentence to accompany your drawing?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6E40D4A-A876-235E-9CC3-F609DB74BB0C}"/>
              </a:ext>
            </a:extLst>
          </p:cNvPr>
          <p:cNvSpPr txBox="1"/>
          <p:nvPr/>
        </p:nvSpPr>
        <p:spPr>
          <a:xfrm>
            <a:off x="8933955" y="131797"/>
            <a:ext cx="2743200" cy="3046988"/>
          </a:xfrm>
          <a:custGeom>
            <a:avLst/>
            <a:gdLst>
              <a:gd name="csX0" fmla="*/ 0 w 2743200"/>
              <a:gd name="csY0" fmla="*/ 0 h 3046988"/>
              <a:gd name="csX1" fmla="*/ 603504 w 2743200"/>
              <a:gd name="csY1" fmla="*/ 0 h 3046988"/>
              <a:gd name="csX2" fmla="*/ 1207008 w 2743200"/>
              <a:gd name="csY2" fmla="*/ 0 h 3046988"/>
              <a:gd name="csX3" fmla="*/ 1673352 w 2743200"/>
              <a:gd name="csY3" fmla="*/ 0 h 3046988"/>
              <a:gd name="csX4" fmla="*/ 2139696 w 2743200"/>
              <a:gd name="csY4" fmla="*/ 0 h 3046988"/>
              <a:gd name="csX5" fmla="*/ 2743200 w 2743200"/>
              <a:gd name="csY5" fmla="*/ 0 h 3046988"/>
              <a:gd name="csX6" fmla="*/ 2743200 w 2743200"/>
              <a:gd name="csY6" fmla="*/ 538301 h 3046988"/>
              <a:gd name="csX7" fmla="*/ 2743200 w 2743200"/>
              <a:gd name="csY7" fmla="*/ 1107072 h 3046988"/>
              <a:gd name="csX8" fmla="*/ 2743200 w 2743200"/>
              <a:gd name="csY8" fmla="*/ 1614904 h 3046988"/>
              <a:gd name="csX9" fmla="*/ 2743200 w 2743200"/>
              <a:gd name="csY9" fmla="*/ 2092265 h 3046988"/>
              <a:gd name="csX10" fmla="*/ 2743200 w 2743200"/>
              <a:gd name="csY10" fmla="*/ 2508687 h 3046988"/>
              <a:gd name="csX11" fmla="*/ 2743200 w 2743200"/>
              <a:gd name="csY11" fmla="*/ 3046988 h 3046988"/>
              <a:gd name="csX12" fmla="*/ 2221992 w 2743200"/>
              <a:gd name="csY12" fmla="*/ 3046988 h 3046988"/>
              <a:gd name="csX13" fmla="*/ 1673352 w 2743200"/>
              <a:gd name="csY13" fmla="*/ 3046988 h 3046988"/>
              <a:gd name="csX14" fmla="*/ 1152144 w 2743200"/>
              <a:gd name="csY14" fmla="*/ 3046988 h 3046988"/>
              <a:gd name="csX15" fmla="*/ 548640 w 2743200"/>
              <a:gd name="csY15" fmla="*/ 3046988 h 3046988"/>
              <a:gd name="csX16" fmla="*/ 0 w 2743200"/>
              <a:gd name="csY16" fmla="*/ 3046988 h 3046988"/>
              <a:gd name="csX17" fmla="*/ 0 w 2743200"/>
              <a:gd name="csY17" fmla="*/ 2478217 h 3046988"/>
              <a:gd name="csX18" fmla="*/ 0 w 2743200"/>
              <a:gd name="csY18" fmla="*/ 1970386 h 3046988"/>
              <a:gd name="csX19" fmla="*/ 0 w 2743200"/>
              <a:gd name="csY19" fmla="*/ 1432084 h 3046988"/>
              <a:gd name="csX20" fmla="*/ 0 w 2743200"/>
              <a:gd name="csY20" fmla="*/ 924253 h 3046988"/>
              <a:gd name="csX21" fmla="*/ 0 w 2743200"/>
              <a:gd name="csY21" fmla="*/ 0 h 30469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2743200" h="3046988" extrusionOk="0">
                <a:moveTo>
                  <a:pt x="0" y="0"/>
                </a:moveTo>
                <a:cubicBezTo>
                  <a:pt x="265928" y="-12264"/>
                  <a:pt x="445721" y="39471"/>
                  <a:pt x="603504" y="0"/>
                </a:cubicBezTo>
                <a:cubicBezTo>
                  <a:pt x="761287" y="-39471"/>
                  <a:pt x="1063933" y="64183"/>
                  <a:pt x="1207008" y="0"/>
                </a:cubicBezTo>
                <a:cubicBezTo>
                  <a:pt x="1350083" y="-64183"/>
                  <a:pt x="1571467" y="17777"/>
                  <a:pt x="1673352" y="0"/>
                </a:cubicBezTo>
                <a:cubicBezTo>
                  <a:pt x="1775237" y="-17777"/>
                  <a:pt x="1939593" y="36464"/>
                  <a:pt x="2139696" y="0"/>
                </a:cubicBezTo>
                <a:cubicBezTo>
                  <a:pt x="2339799" y="-36464"/>
                  <a:pt x="2541703" y="27805"/>
                  <a:pt x="2743200" y="0"/>
                </a:cubicBezTo>
                <a:cubicBezTo>
                  <a:pt x="2752027" y="112504"/>
                  <a:pt x="2681089" y="282365"/>
                  <a:pt x="2743200" y="538301"/>
                </a:cubicBezTo>
                <a:cubicBezTo>
                  <a:pt x="2805311" y="794237"/>
                  <a:pt x="2731991" y="962427"/>
                  <a:pt x="2743200" y="1107072"/>
                </a:cubicBezTo>
                <a:cubicBezTo>
                  <a:pt x="2754409" y="1251717"/>
                  <a:pt x="2732464" y="1478040"/>
                  <a:pt x="2743200" y="1614904"/>
                </a:cubicBezTo>
                <a:cubicBezTo>
                  <a:pt x="2753936" y="1751768"/>
                  <a:pt x="2700325" y="1940286"/>
                  <a:pt x="2743200" y="2092265"/>
                </a:cubicBezTo>
                <a:cubicBezTo>
                  <a:pt x="2786075" y="2244244"/>
                  <a:pt x="2720439" y="2370621"/>
                  <a:pt x="2743200" y="2508687"/>
                </a:cubicBezTo>
                <a:cubicBezTo>
                  <a:pt x="2765961" y="2646753"/>
                  <a:pt x="2680064" y="2800899"/>
                  <a:pt x="2743200" y="3046988"/>
                </a:cubicBezTo>
                <a:cubicBezTo>
                  <a:pt x="2630291" y="3078913"/>
                  <a:pt x="2337587" y="3017220"/>
                  <a:pt x="2221992" y="3046988"/>
                </a:cubicBezTo>
                <a:cubicBezTo>
                  <a:pt x="2106397" y="3076756"/>
                  <a:pt x="1862312" y="3019504"/>
                  <a:pt x="1673352" y="3046988"/>
                </a:cubicBezTo>
                <a:cubicBezTo>
                  <a:pt x="1484392" y="3074472"/>
                  <a:pt x="1286997" y="3041100"/>
                  <a:pt x="1152144" y="3046988"/>
                </a:cubicBezTo>
                <a:cubicBezTo>
                  <a:pt x="1017291" y="3052876"/>
                  <a:pt x="752357" y="2991057"/>
                  <a:pt x="548640" y="3046988"/>
                </a:cubicBezTo>
                <a:cubicBezTo>
                  <a:pt x="344923" y="3102919"/>
                  <a:pt x="209845" y="2987070"/>
                  <a:pt x="0" y="3046988"/>
                </a:cubicBezTo>
                <a:cubicBezTo>
                  <a:pt x="-2060" y="2782345"/>
                  <a:pt x="52847" y="2721493"/>
                  <a:pt x="0" y="2478217"/>
                </a:cubicBezTo>
                <a:cubicBezTo>
                  <a:pt x="-52847" y="2234941"/>
                  <a:pt x="35366" y="2104452"/>
                  <a:pt x="0" y="1970386"/>
                </a:cubicBezTo>
                <a:cubicBezTo>
                  <a:pt x="-35366" y="1836320"/>
                  <a:pt x="15659" y="1600001"/>
                  <a:pt x="0" y="1432084"/>
                </a:cubicBezTo>
                <a:cubicBezTo>
                  <a:pt x="-15659" y="1264167"/>
                  <a:pt x="37761" y="1112267"/>
                  <a:pt x="0" y="924253"/>
                </a:cubicBezTo>
                <a:cubicBezTo>
                  <a:pt x="-37761" y="736239"/>
                  <a:pt x="8582" y="404299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412319401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 err="1">
                <a:latin typeface="Comic Sans MS"/>
              </a:rPr>
              <a:t>Maths</a:t>
            </a:r>
            <a:r>
              <a:rPr lang="en-US" sz="1600" dirty="0">
                <a:latin typeface="Comic Sans MS"/>
              </a:rPr>
              <a:t>:  Continue learning to count to 20.</a:t>
            </a:r>
          </a:p>
          <a:p>
            <a:r>
              <a:rPr lang="en-US" sz="1600" dirty="0">
                <a:latin typeface="Comic Sans MS"/>
              </a:rPr>
              <a:t>Can the children count backwards?</a:t>
            </a:r>
          </a:p>
          <a:p>
            <a:r>
              <a:rPr lang="en-US" sz="1600">
                <a:latin typeface="Comic Sans MS"/>
              </a:rPr>
              <a:t>Learn to double on your fingers.</a:t>
            </a:r>
          </a:p>
          <a:p>
            <a:r>
              <a:rPr lang="en-US" sz="1600" dirty="0">
                <a:latin typeface="Comic Sans MS"/>
              </a:rPr>
              <a:t>Look for numbers in the environment. Can you tell an adult what number you see?</a:t>
            </a:r>
          </a:p>
          <a:p>
            <a:r>
              <a:rPr lang="en-US" sz="1600" dirty="0">
                <a:latin typeface="Comic Sans MS"/>
              </a:rPr>
              <a:t>Begin to know number bonds to 10.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5923F6-87C6-2857-A7FA-FB43F62EED8A}"/>
              </a:ext>
            </a:extLst>
          </p:cNvPr>
          <p:cNvSpPr txBox="1"/>
          <p:nvPr/>
        </p:nvSpPr>
        <p:spPr>
          <a:xfrm>
            <a:off x="112466" y="2184899"/>
            <a:ext cx="2718217" cy="1077218"/>
          </a:xfrm>
          <a:custGeom>
            <a:avLst/>
            <a:gdLst>
              <a:gd name="csX0" fmla="*/ 0 w 2718217"/>
              <a:gd name="csY0" fmla="*/ 0 h 1077218"/>
              <a:gd name="csX1" fmla="*/ 2718217 w 2718217"/>
              <a:gd name="csY1" fmla="*/ 0 h 1077218"/>
              <a:gd name="csX2" fmla="*/ 2718217 w 2718217"/>
              <a:gd name="csY2" fmla="*/ 1077218 h 1077218"/>
              <a:gd name="csX3" fmla="*/ 0 w 2718217"/>
              <a:gd name="csY3" fmla="*/ 1077218 h 1077218"/>
              <a:gd name="csX4" fmla="*/ 0 w 2718217"/>
              <a:gd name="csY4" fmla="*/ 0 h 107721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2718217" h="1077218" extrusionOk="0">
                <a:moveTo>
                  <a:pt x="0" y="0"/>
                </a:moveTo>
                <a:cubicBezTo>
                  <a:pt x="762721" y="-159387"/>
                  <a:pt x="2269266" y="148095"/>
                  <a:pt x="2718217" y="0"/>
                </a:cubicBezTo>
                <a:cubicBezTo>
                  <a:pt x="2622267" y="175978"/>
                  <a:pt x="2697531" y="949247"/>
                  <a:pt x="2718217" y="1077218"/>
                </a:cubicBezTo>
                <a:cubicBezTo>
                  <a:pt x="2052018" y="926054"/>
                  <a:pt x="745556" y="1063208"/>
                  <a:pt x="0" y="1077218"/>
                </a:cubicBezTo>
                <a:cubicBezTo>
                  <a:pt x="50569" y="661294"/>
                  <a:pt x="-11826" y="533141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66298993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latin typeface="Comic Sans MS"/>
              </a:rPr>
              <a:t>Art: Create a piece of Art showcasing the Easter Story or decorate an Easter Egg.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720DF80-80AA-596A-E538-341B5E5E977A}"/>
              </a:ext>
            </a:extLst>
          </p:cNvPr>
          <p:cNvSpPr txBox="1"/>
          <p:nvPr/>
        </p:nvSpPr>
        <p:spPr>
          <a:xfrm>
            <a:off x="9254371" y="4105198"/>
            <a:ext cx="2754923" cy="2062103"/>
          </a:xfrm>
          <a:custGeom>
            <a:avLst/>
            <a:gdLst>
              <a:gd name="csX0" fmla="*/ 0 w 2754923"/>
              <a:gd name="csY0" fmla="*/ 0 h 2062103"/>
              <a:gd name="csX1" fmla="*/ 661182 w 2754923"/>
              <a:gd name="csY1" fmla="*/ 0 h 2062103"/>
              <a:gd name="csX2" fmla="*/ 1322363 w 2754923"/>
              <a:gd name="csY2" fmla="*/ 0 h 2062103"/>
              <a:gd name="csX3" fmla="*/ 2066192 w 2754923"/>
              <a:gd name="csY3" fmla="*/ 0 h 2062103"/>
              <a:gd name="csX4" fmla="*/ 2754923 w 2754923"/>
              <a:gd name="csY4" fmla="*/ 0 h 2062103"/>
              <a:gd name="csX5" fmla="*/ 2754923 w 2754923"/>
              <a:gd name="csY5" fmla="*/ 687368 h 2062103"/>
              <a:gd name="csX6" fmla="*/ 2754923 w 2754923"/>
              <a:gd name="csY6" fmla="*/ 1312872 h 2062103"/>
              <a:gd name="csX7" fmla="*/ 2754923 w 2754923"/>
              <a:gd name="csY7" fmla="*/ 2062103 h 2062103"/>
              <a:gd name="csX8" fmla="*/ 2148840 w 2754923"/>
              <a:gd name="csY8" fmla="*/ 2062103 h 2062103"/>
              <a:gd name="csX9" fmla="*/ 1515208 w 2754923"/>
              <a:gd name="csY9" fmla="*/ 2062103 h 2062103"/>
              <a:gd name="csX10" fmla="*/ 771378 w 2754923"/>
              <a:gd name="csY10" fmla="*/ 2062103 h 2062103"/>
              <a:gd name="csX11" fmla="*/ 0 w 2754923"/>
              <a:gd name="csY11" fmla="*/ 2062103 h 2062103"/>
              <a:gd name="csX12" fmla="*/ 0 w 2754923"/>
              <a:gd name="csY12" fmla="*/ 1374735 h 2062103"/>
              <a:gd name="csX13" fmla="*/ 0 w 2754923"/>
              <a:gd name="csY13" fmla="*/ 666747 h 2062103"/>
              <a:gd name="csX14" fmla="*/ 0 w 2754923"/>
              <a:gd name="csY14" fmla="*/ 0 h 206210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2754923" h="2062103" extrusionOk="0">
                <a:moveTo>
                  <a:pt x="0" y="0"/>
                </a:moveTo>
                <a:cubicBezTo>
                  <a:pt x="293075" y="5674"/>
                  <a:pt x="374607" y="10222"/>
                  <a:pt x="661182" y="0"/>
                </a:cubicBezTo>
                <a:cubicBezTo>
                  <a:pt x="947757" y="-10222"/>
                  <a:pt x="1070024" y="-12968"/>
                  <a:pt x="1322363" y="0"/>
                </a:cubicBezTo>
                <a:cubicBezTo>
                  <a:pt x="1574702" y="12968"/>
                  <a:pt x="1855012" y="5650"/>
                  <a:pt x="2066192" y="0"/>
                </a:cubicBezTo>
                <a:cubicBezTo>
                  <a:pt x="2277372" y="-5650"/>
                  <a:pt x="2501089" y="-4636"/>
                  <a:pt x="2754923" y="0"/>
                </a:cubicBezTo>
                <a:cubicBezTo>
                  <a:pt x="2751049" y="284883"/>
                  <a:pt x="2775722" y="538647"/>
                  <a:pt x="2754923" y="687368"/>
                </a:cubicBezTo>
                <a:cubicBezTo>
                  <a:pt x="2734124" y="836089"/>
                  <a:pt x="2745216" y="1019969"/>
                  <a:pt x="2754923" y="1312872"/>
                </a:cubicBezTo>
                <a:cubicBezTo>
                  <a:pt x="2764630" y="1605775"/>
                  <a:pt x="2744588" y="1784337"/>
                  <a:pt x="2754923" y="2062103"/>
                </a:cubicBezTo>
                <a:cubicBezTo>
                  <a:pt x="2525288" y="2066596"/>
                  <a:pt x="2444883" y="2040996"/>
                  <a:pt x="2148840" y="2062103"/>
                </a:cubicBezTo>
                <a:cubicBezTo>
                  <a:pt x="1852797" y="2083210"/>
                  <a:pt x="1727076" y="2073666"/>
                  <a:pt x="1515208" y="2062103"/>
                </a:cubicBezTo>
                <a:cubicBezTo>
                  <a:pt x="1303340" y="2050540"/>
                  <a:pt x="1079747" y="2037508"/>
                  <a:pt x="771378" y="2062103"/>
                </a:cubicBezTo>
                <a:cubicBezTo>
                  <a:pt x="463009" y="2086699"/>
                  <a:pt x="168782" y="2041253"/>
                  <a:pt x="0" y="2062103"/>
                </a:cubicBezTo>
                <a:cubicBezTo>
                  <a:pt x="4301" y="1914156"/>
                  <a:pt x="25283" y="1551776"/>
                  <a:pt x="0" y="1374735"/>
                </a:cubicBezTo>
                <a:cubicBezTo>
                  <a:pt x="-25283" y="1197694"/>
                  <a:pt x="32435" y="979629"/>
                  <a:pt x="0" y="666747"/>
                </a:cubicBezTo>
                <a:cubicBezTo>
                  <a:pt x="-32435" y="353865"/>
                  <a:pt x="30922" y="296950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338242001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latin typeface="Comic Sans MS"/>
                <a:ea typeface="+mn-lt"/>
                <a:cs typeface="+mn-lt"/>
              </a:rPr>
              <a:t>DT/ PSHE: Create a healthy snack. This could be a fruit </a:t>
            </a:r>
            <a:r>
              <a:rPr lang="en-US" sz="1600">
                <a:latin typeface="Comic Sans MS"/>
                <a:ea typeface="+mn-lt"/>
                <a:cs typeface="+mn-lt"/>
              </a:rPr>
              <a:t>kebab or a smoothie</a:t>
            </a:r>
            <a:r>
              <a:rPr lang="en-US" sz="1600" dirty="0">
                <a:latin typeface="Comic Sans MS"/>
                <a:ea typeface="+mn-lt"/>
                <a:cs typeface="+mn-lt"/>
              </a:rPr>
              <a:t>. Write your recipe down. Send a picture to one of your </a:t>
            </a:r>
            <a:r>
              <a:rPr lang="en-US" sz="1600">
                <a:latin typeface="Comic Sans MS"/>
                <a:ea typeface="+mn-lt"/>
                <a:cs typeface="+mn-lt"/>
              </a:rPr>
              <a:t>teachers or stick a photo in your </a:t>
            </a:r>
            <a:r>
              <a:rPr lang="en-US" sz="1600" dirty="0">
                <a:latin typeface="Comic Sans MS"/>
                <a:ea typeface="+mn-lt"/>
                <a:cs typeface="+mn-lt"/>
              </a:rPr>
              <a:t>homework book.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293E81E-6316-EC0B-612C-89701D98F623}"/>
              </a:ext>
            </a:extLst>
          </p:cNvPr>
          <p:cNvSpPr txBox="1"/>
          <p:nvPr/>
        </p:nvSpPr>
        <p:spPr>
          <a:xfrm>
            <a:off x="3875865" y="111821"/>
            <a:ext cx="3367616" cy="338554"/>
          </a:xfrm>
          <a:custGeom>
            <a:avLst/>
            <a:gdLst>
              <a:gd name="csX0" fmla="*/ 0 w 3367616"/>
              <a:gd name="csY0" fmla="*/ 0 h 338554"/>
              <a:gd name="csX1" fmla="*/ 3367616 w 3367616"/>
              <a:gd name="csY1" fmla="*/ 0 h 338554"/>
              <a:gd name="csX2" fmla="*/ 3367616 w 3367616"/>
              <a:gd name="csY2" fmla="*/ 338554 h 338554"/>
              <a:gd name="csX3" fmla="*/ 0 w 3367616"/>
              <a:gd name="csY3" fmla="*/ 338554 h 338554"/>
              <a:gd name="csX4" fmla="*/ 0 w 3367616"/>
              <a:gd name="csY4" fmla="*/ 0 h 33855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3367616" h="338554" extrusionOk="0">
                <a:moveTo>
                  <a:pt x="0" y="0"/>
                </a:moveTo>
                <a:cubicBezTo>
                  <a:pt x="1618448" y="-113254"/>
                  <a:pt x="2384800" y="102601"/>
                  <a:pt x="3367616" y="0"/>
                </a:cubicBezTo>
                <a:cubicBezTo>
                  <a:pt x="3377313" y="75164"/>
                  <a:pt x="3342830" y="244341"/>
                  <a:pt x="3367616" y="338554"/>
                </a:cubicBezTo>
                <a:cubicBezTo>
                  <a:pt x="1886967" y="394364"/>
                  <a:pt x="767224" y="507512"/>
                  <a:pt x="0" y="338554"/>
                </a:cubicBezTo>
                <a:cubicBezTo>
                  <a:pt x="22512" y="263337"/>
                  <a:pt x="-20849" y="161079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49921161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latin typeface="Comic Sans MS"/>
              </a:rPr>
              <a:t>Homework ideas</a:t>
            </a:r>
          </a:p>
        </p:txBody>
      </p:sp>
      <p:pic>
        <p:nvPicPr>
          <p:cNvPr id="20" name="Picture 19" descr="Premium Vector | Earth Globe Map Cartoon">
            <a:extLst>
              <a:ext uri="{FF2B5EF4-FFF2-40B4-BE49-F238E27FC236}">
                <a16:creationId xmlns:a16="http://schemas.microsoft.com/office/drawing/2014/main" id="{2FC4CEB2-9F55-4493-B747-7AD5D57ADC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1664" y="3352650"/>
            <a:ext cx="1794782" cy="1661696"/>
          </a:xfrm>
          <a:prstGeom prst="rect">
            <a:avLst/>
          </a:prstGeom>
        </p:spPr>
      </p:pic>
      <p:pic>
        <p:nvPicPr>
          <p:cNvPr id="26" name="Picture 25" descr="mathe clipart 10 free Cliparts | Download images on Clipground 2025">
            <a:extLst>
              <a:ext uri="{FF2B5EF4-FFF2-40B4-BE49-F238E27FC236}">
                <a16:creationId xmlns:a16="http://schemas.microsoft.com/office/drawing/2014/main" id="{08D66AC4-13BC-2A78-0A64-FB9D7CA2FF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1580" y="518003"/>
            <a:ext cx="1222375" cy="8469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2F37AC3-29FA-8B32-E388-8DB501ABEDD7}"/>
              </a:ext>
            </a:extLst>
          </p:cNvPr>
          <p:cNvSpPr txBox="1"/>
          <p:nvPr/>
        </p:nvSpPr>
        <p:spPr>
          <a:xfrm>
            <a:off x="4066377" y="624239"/>
            <a:ext cx="3645203" cy="1569660"/>
          </a:xfrm>
          <a:custGeom>
            <a:avLst/>
            <a:gdLst>
              <a:gd name="csX0" fmla="*/ 0 w 3645203"/>
              <a:gd name="csY0" fmla="*/ 0 h 1569660"/>
              <a:gd name="csX1" fmla="*/ 447839 w 3645203"/>
              <a:gd name="csY1" fmla="*/ 0 h 1569660"/>
              <a:gd name="csX2" fmla="*/ 1005035 w 3645203"/>
              <a:gd name="csY2" fmla="*/ 0 h 1569660"/>
              <a:gd name="csX3" fmla="*/ 1452874 w 3645203"/>
              <a:gd name="csY3" fmla="*/ 0 h 1569660"/>
              <a:gd name="csX4" fmla="*/ 2010069 w 3645203"/>
              <a:gd name="csY4" fmla="*/ 0 h 1569660"/>
              <a:gd name="csX5" fmla="*/ 2603716 w 3645203"/>
              <a:gd name="csY5" fmla="*/ 0 h 1569660"/>
              <a:gd name="csX6" fmla="*/ 3160912 w 3645203"/>
              <a:gd name="csY6" fmla="*/ 0 h 1569660"/>
              <a:gd name="csX7" fmla="*/ 3645203 w 3645203"/>
              <a:gd name="csY7" fmla="*/ 0 h 1569660"/>
              <a:gd name="csX8" fmla="*/ 3645203 w 3645203"/>
              <a:gd name="csY8" fmla="*/ 507523 h 1569660"/>
              <a:gd name="csX9" fmla="*/ 3645203 w 3645203"/>
              <a:gd name="csY9" fmla="*/ 1015047 h 1569660"/>
              <a:gd name="csX10" fmla="*/ 3645203 w 3645203"/>
              <a:gd name="csY10" fmla="*/ 1569660 h 1569660"/>
              <a:gd name="csX11" fmla="*/ 3088008 w 3645203"/>
              <a:gd name="csY11" fmla="*/ 1569660 h 1569660"/>
              <a:gd name="csX12" fmla="*/ 2494360 w 3645203"/>
              <a:gd name="csY12" fmla="*/ 1569660 h 1569660"/>
              <a:gd name="csX13" fmla="*/ 2082973 w 3645203"/>
              <a:gd name="csY13" fmla="*/ 1569660 h 1569660"/>
              <a:gd name="csX14" fmla="*/ 1489326 w 3645203"/>
              <a:gd name="csY14" fmla="*/ 1569660 h 1569660"/>
              <a:gd name="csX15" fmla="*/ 1005035 w 3645203"/>
              <a:gd name="csY15" fmla="*/ 1569660 h 1569660"/>
              <a:gd name="csX16" fmla="*/ 484291 w 3645203"/>
              <a:gd name="csY16" fmla="*/ 1569660 h 1569660"/>
              <a:gd name="csX17" fmla="*/ 0 w 3645203"/>
              <a:gd name="csY17" fmla="*/ 1569660 h 1569660"/>
              <a:gd name="csX18" fmla="*/ 0 w 3645203"/>
              <a:gd name="csY18" fmla="*/ 1077833 h 1569660"/>
              <a:gd name="csX19" fmla="*/ 0 w 3645203"/>
              <a:gd name="csY19" fmla="*/ 601703 h 1569660"/>
              <a:gd name="csX20" fmla="*/ 0 w 3645203"/>
              <a:gd name="csY20" fmla="*/ 0 h 156966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</a:cxnLst>
            <a:rect l="l" t="t" r="r" b="b"/>
            <a:pathLst>
              <a:path w="3645203" h="1569660" extrusionOk="0">
                <a:moveTo>
                  <a:pt x="0" y="0"/>
                </a:moveTo>
                <a:cubicBezTo>
                  <a:pt x="112081" y="-18119"/>
                  <a:pt x="356188" y="28685"/>
                  <a:pt x="447839" y="0"/>
                </a:cubicBezTo>
                <a:cubicBezTo>
                  <a:pt x="539490" y="-28685"/>
                  <a:pt x="817763" y="38962"/>
                  <a:pt x="1005035" y="0"/>
                </a:cubicBezTo>
                <a:cubicBezTo>
                  <a:pt x="1192307" y="-38962"/>
                  <a:pt x="1249609" y="34153"/>
                  <a:pt x="1452874" y="0"/>
                </a:cubicBezTo>
                <a:cubicBezTo>
                  <a:pt x="1656139" y="-34153"/>
                  <a:pt x="1858064" y="34921"/>
                  <a:pt x="2010069" y="0"/>
                </a:cubicBezTo>
                <a:cubicBezTo>
                  <a:pt x="2162074" y="-34921"/>
                  <a:pt x="2345931" y="56956"/>
                  <a:pt x="2603716" y="0"/>
                </a:cubicBezTo>
                <a:cubicBezTo>
                  <a:pt x="2861501" y="-56956"/>
                  <a:pt x="3049329" y="43364"/>
                  <a:pt x="3160912" y="0"/>
                </a:cubicBezTo>
                <a:cubicBezTo>
                  <a:pt x="3272495" y="-43364"/>
                  <a:pt x="3499020" y="57222"/>
                  <a:pt x="3645203" y="0"/>
                </a:cubicBezTo>
                <a:cubicBezTo>
                  <a:pt x="3681851" y="251622"/>
                  <a:pt x="3585534" y="264892"/>
                  <a:pt x="3645203" y="507523"/>
                </a:cubicBezTo>
                <a:cubicBezTo>
                  <a:pt x="3704872" y="750154"/>
                  <a:pt x="3624744" y="783667"/>
                  <a:pt x="3645203" y="1015047"/>
                </a:cubicBezTo>
                <a:cubicBezTo>
                  <a:pt x="3665662" y="1246427"/>
                  <a:pt x="3616266" y="1371278"/>
                  <a:pt x="3645203" y="1569660"/>
                </a:cubicBezTo>
                <a:cubicBezTo>
                  <a:pt x="3397166" y="1619048"/>
                  <a:pt x="3226013" y="1549710"/>
                  <a:pt x="3088008" y="1569660"/>
                </a:cubicBezTo>
                <a:cubicBezTo>
                  <a:pt x="2950003" y="1589610"/>
                  <a:pt x="2627773" y="1541414"/>
                  <a:pt x="2494360" y="1569660"/>
                </a:cubicBezTo>
                <a:cubicBezTo>
                  <a:pt x="2360947" y="1597906"/>
                  <a:pt x="2236376" y="1522193"/>
                  <a:pt x="2082973" y="1569660"/>
                </a:cubicBezTo>
                <a:cubicBezTo>
                  <a:pt x="1929570" y="1617127"/>
                  <a:pt x="1703047" y="1510192"/>
                  <a:pt x="1489326" y="1569660"/>
                </a:cubicBezTo>
                <a:cubicBezTo>
                  <a:pt x="1275605" y="1629128"/>
                  <a:pt x="1152354" y="1555760"/>
                  <a:pt x="1005035" y="1569660"/>
                </a:cubicBezTo>
                <a:cubicBezTo>
                  <a:pt x="857716" y="1583560"/>
                  <a:pt x="700099" y="1520234"/>
                  <a:pt x="484291" y="1569660"/>
                </a:cubicBezTo>
                <a:cubicBezTo>
                  <a:pt x="268483" y="1619086"/>
                  <a:pt x="188711" y="1532844"/>
                  <a:pt x="0" y="1569660"/>
                </a:cubicBezTo>
                <a:cubicBezTo>
                  <a:pt x="-25882" y="1391119"/>
                  <a:pt x="55147" y="1218058"/>
                  <a:pt x="0" y="1077833"/>
                </a:cubicBezTo>
                <a:cubicBezTo>
                  <a:pt x="-55147" y="937608"/>
                  <a:pt x="211" y="700778"/>
                  <a:pt x="0" y="601703"/>
                </a:cubicBezTo>
                <a:cubicBezTo>
                  <a:pt x="-211" y="502628"/>
                  <a:pt x="56001" y="206361"/>
                  <a:pt x="0" y="0"/>
                </a:cubicBezTo>
                <a:close/>
              </a:path>
            </a:pathLst>
          </a:custGeom>
          <a:noFill/>
          <a:ln w="28575">
            <a:solidFill>
              <a:srgbClr val="4472C4"/>
            </a:solidFill>
            <a:extLst>
              <a:ext uri="{C807C97D-BFC1-408E-A445-0C87EB9F89A2}">
                <ask:lineSketchStyleProps xmlns:ask="http://schemas.microsoft.com/office/drawing/2018/sketchyshapes" sd="3741190731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>
                <a:latin typeface="Comic Sans MS"/>
              </a:rPr>
              <a:t>History: Bring in an interesting item from the past. This could be a toy, photo or an object.</a:t>
            </a:r>
          </a:p>
          <a:p>
            <a:endParaRPr lang="en-GB" sz="1600" dirty="0">
              <a:latin typeface="Comic Sans MS"/>
            </a:endParaRPr>
          </a:p>
          <a:p>
            <a:r>
              <a:rPr lang="en-GB" sz="1600" dirty="0">
                <a:latin typeface="Comic Sans MS"/>
              </a:rPr>
              <a:t>Investigate/ draw </a:t>
            </a:r>
            <a:r>
              <a:rPr lang="en-GB" sz="1600">
                <a:latin typeface="Comic Sans MS"/>
              </a:rPr>
              <a:t>and label </a:t>
            </a:r>
            <a:r>
              <a:rPr lang="en-GB" sz="1600" dirty="0">
                <a:latin typeface="Comic Sans MS"/>
              </a:rPr>
              <a:t>people who help us in our world.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BB7755-0E15-9820-BD60-4D050E7C3F06}"/>
              </a:ext>
            </a:extLst>
          </p:cNvPr>
          <p:cNvSpPr txBox="1"/>
          <p:nvPr/>
        </p:nvSpPr>
        <p:spPr>
          <a:xfrm>
            <a:off x="113636" y="4712745"/>
            <a:ext cx="3040998" cy="1569660"/>
          </a:xfrm>
          <a:custGeom>
            <a:avLst/>
            <a:gdLst>
              <a:gd name="csX0" fmla="*/ 0 w 3040998"/>
              <a:gd name="csY0" fmla="*/ 0 h 1569660"/>
              <a:gd name="csX1" fmla="*/ 3040998 w 3040998"/>
              <a:gd name="csY1" fmla="*/ 0 h 1569660"/>
              <a:gd name="csX2" fmla="*/ 3040998 w 3040998"/>
              <a:gd name="csY2" fmla="*/ 1569660 h 1569660"/>
              <a:gd name="csX3" fmla="*/ 0 w 3040998"/>
              <a:gd name="csY3" fmla="*/ 1569660 h 1569660"/>
              <a:gd name="csX4" fmla="*/ 0 w 3040998"/>
              <a:gd name="csY4" fmla="*/ 0 h 156966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3040998" h="1569660" extrusionOk="0">
                <a:moveTo>
                  <a:pt x="0" y="0"/>
                </a:moveTo>
                <a:cubicBezTo>
                  <a:pt x="1112228" y="2943"/>
                  <a:pt x="2116368" y="-77369"/>
                  <a:pt x="3040998" y="0"/>
                </a:cubicBezTo>
                <a:cubicBezTo>
                  <a:pt x="2905683" y="324234"/>
                  <a:pt x="2933899" y="836192"/>
                  <a:pt x="3040998" y="1569660"/>
                </a:cubicBezTo>
                <a:cubicBezTo>
                  <a:pt x="2530887" y="1710580"/>
                  <a:pt x="1210816" y="1646097"/>
                  <a:pt x="0" y="1569660"/>
                </a:cubicBezTo>
                <a:cubicBezTo>
                  <a:pt x="135180" y="1406033"/>
                  <a:pt x="-6513" y="379593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3703716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latin typeface="Comic Sans MS"/>
              </a:rPr>
              <a:t>Science: Choose an animal and create a life cycle poster. </a:t>
            </a:r>
          </a:p>
          <a:p>
            <a:endParaRPr lang="en-US" sz="1600" dirty="0">
              <a:latin typeface="Comic Sans MS"/>
            </a:endParaRPr>
          </a:p>
          <a:p>
            <a:r>
              <a:rPr lang="en-US" sz="1600" dirty="0">
                <a:latin typeface="Comic Sans MS"/>
              </a:rPr>
              <a:t>Go down to your local river, stream or </a:t>
            </a:r>
            <a:r>
              <a:rPr lang="en-US" sz="1600">
                <a:latin typeface="Comic Sans MS"/>
              </a:rPr>
              <a:t>pond and</a:t>
            </a:r>
            <a:r>
              <a:rPr lang="en-US" sz="1600" dirty="0">
                <a:latin typeface="Comic Sans MS"/>
              </a:rPr>
              <a:t> see if you can find any frogspawn.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52D7890-907C-200C-6C6A-6156F995AE39}"/>
              </a:ext>
            </a:extLst>
          </p:cNvPr>
          <p:cNvSpPr txBox="1"/>
          <p:nvPr/>
        </p:nvSpPr>
        <p:spPr>
          <a:xfrm>
            <a:off x="3695115" y="3822748"/>
            <a:ext cx="3804634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latin typeface="Comic Sans MS"/>
              </a:rPr>
              <a:t>Please read as often as possible and get your adult to write in your reading record. Continue learning </a:t>
            </a:r>
            <a:r>
              <a:rPr lang="en-GB" sz="1600" b="1">
                <a:latin typeface="Comic Sans MS"/>
              </a:rPr>
              <a:t>the GPCs/ Words from the Little </a:t>
            </a:r>
            <a:r>
              <a:rPr lang="en-GB" sz="1600" b="1" dirty="0">
                <a:latin typeface="Comic Sans MS"/>
              </a:rPr>
              <a:t>Wandle Sheets.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52E9CBB-AA7C-1B43-2568-824F2FFFC153}"/>
              </a:ext>
            </a:extLst>
          </p:cNvPr>
          <p:cNvSpPr txBox="1"/>
          <p:nvPr/>
        </p:nvSpPr>
        <p:spPr>
          <a:xfrm>
            <a:off x="3854546" y="5468905"/>
            <a:ext cx="3645203" cy="1323439"/>
          </a:xfrm>
          <a:custGeom>
            <a:avLst/>
            <a:gdLst>
              <a:gd name="csX0" fmla="*/ 0 w 3645203"/>
              <a:gd name="csY0" fmla="*/ 0 h 1323439"/>
              <a:gd name="csX1" fmla="*/ 447839 w 3645203"/>
              <a:gd name="csY1" fmla="*/ 0 h 1323439"/>
              <a:gd name="csX2" fmla="*/ 1005035 w 3645203"/>
              <a:gd name="csY2" fmla="*/ 0 h 1323439"/>
              <a:gd name="csX3" fmla="*/ 1452874 w 3645203"/>
              <a:gd name="csY3" fmla="*/ 0 h 1323439"/>
              <a:gd name="csX4" fmla="*/ 2010069 w 3645203"/>
              <a:gd name="csY4" fmla="*/ 0 h 1323439"/>
              <a:gd name="csX5" fmla="*/ 2603716 w 3645203"/>
              <a:gd name="csY5" fmla="*/ 0 h 1323439"/>
              <a:gd name="csX6" fmla="*/ 3160912 w 3645203"/>
              <a:gd name="csY6" fmla="*/ 0 h 1323439"/>
              <a:gd name="csX7" fmla="*/ 3645203 w 3645203"/>
              <a:gd name="csY7" fmla="*/ 0 h 1323439"/>
              <a:gd name="csX8" fmla="*/ 3645203 w 3645203"/>
              <a:gd name="csY8" fmla="*/ 427912 h 1323439"/>
              <a:gd name="csX9" fmla="*/ 3645203 w 3645203"/>
              <a:gd name="csY9" fmla="*/ 855824 h 1323439"/>
              <a:gd name="csX10" fmla="*/ 3645203 w 3645203"/>
              <a:gd name="csY10" fmla="*/ 1323439 h 1323439"/>
              <a:gd name="csX11" fmla="*/ 3088008 w 3645203"/>
              <a:gd name="csY11" fmla="*/ 1323439 h 1323439"/>
              <a:gd name="csX12" fmla="*/ 2494360 w 3645203"/>
              <a:gd name="csY12" fmla="*/ 1323439 h 1323439"/>
              <a:gd name="csX13" fmla="*/ 2082973 w 3645203"/>
              <a:gd name="csY13" fmla="*/ 1323439 h 1323439"/>
              <a:gd name="csX14" fmla="*/ 1489326 w 3645203"/>
              <a:gd name="csY14" fmla="*/ 1323439 h 1323439"/>
              <a:gd name="csX15" fmla="*/ 1005035 w 3645203"/>
              <a:gd name="csY15" fmla="*/ 1323439 h 1323439"/>
              <a:gd name="csX16" fmla="*/ 484291 w 3645203"/>
              <a:gd name="csY16" fmla="*/ 1323439 h 1323439"/>
              <a:gd name="csX17" fmla="*/ 0 w 3645203"/>
              <a:gd name="csY17" fmla="*/ 1323439 h 1323439"/>
              <a:gd name="csX18" fmla="*/ 0 w 3645203"/>
              <a:gd name="csY18" fmla="*/ 908761 h 1323439"/>
              <a:gd name="csX19" fmla="*/ 0 w 3645203"/>
              <a:gd name="csY19" fmla="*/ 507318 h 1323439"/>
              <a:gd name="csX20" fmla="*/ 0 w 3645203"/>
              <a:gd name="csY20" fmla="*/ 0 h 132343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</a:cxnLst>
            <a:rect l="l" t="t" r="r" b="b"/>
            <a:pathLst>
              <a:path w="3645203" h="1323439" extrusionOk="0">
                <a:moveTo>
                  <a:pt x="0" y="0"/>
                </a:moveTo>
                <a:cubicBezTo>
                  <a:pt x="112081" y="-18119"/>
                  <a:pt x="356188" y="28685"/>
                  <a:pt x="447839" y="0"/>
                </a:cubicBezTo>
                <a:cubicBezTo>
                  <a:pt x="539490" y="-28685"/>
                  <a:pt x="817763" y="38962"/>
                  <a:pt x="1005035" y="0"/>
                </a:cubicBezTo>
                <a:cubicBezTo>
                  <a:pt x="1192307" y="-38962"/>
                  <a:pt x="1249609" y="34153"/>
                  <a:pt x="1452874" y="0"/>
                </a:cubicBezTo>
                <a:cubicBezTo>
                  <a:pt x="1656139" y="-34153"/>
                  <a:pt x="1858064" y="34921"/>
                  <a:pt x="2010069" y="0"/>
                </a:cubicBezTo>
                <a:cubicBezTo>
                  <a:pt x="2162074" y="-34921"/>
                  <a:pt x="2345931" y="56956"/>
                  <a:pt x="2603716" y="0"/>
                </a:cubicBezTo>
                <a:cubicBezTo>
                  <a:pt x="2861501" y="-56956"/>
                  <a:pt x="3049329" y="43364"/>
                  <a:pt x="3160912" y="0"/>
                </a:cubicBezTo>
                <a:cubicBezTo>
                  <a:pt x="3272495" y="-43364"/>
                  <a:pt x="3499020" y="57222"/>
                  <a:pt x="3645203" y="0"/>
                </a:cubicBezTo>
                <a:cubicBezTo>
                  <a:pt x="3667188" y="91364"/>
                  <a:pt x="3637187" y="224591"/>
                  <a:pt x="3645203" y="427912"/>
                </a:cubicBezTo>
                <a:cubicBezTo>
                  <a:pt x="3653219" y="631233"/>
                  <a:pt x="3634377" y="685011"/>
                  <a:pt x="3645203" y="855824"/>
                </a:cubicBezTo>
                <a:cubicBezTo>
                  <a:pt x="3656029" y="1026637"/>
                  <a:pt x="3611917" y="1162703"/>
                  <a:pt x="3645203" y="1323439"/>
                </a:cubicBezTo>
                <a:cubicBezTo>
                  <a:pt x="3397166" y="1372827"/>
                  <a:pt x="3226013" y="1303489"/>
                  <a:pt x="3088008" y="1323439"/>
                </a:cubicBezTo>
                <a:cubicBezTo>
                  <a:pt x="2950003" y="1343389"/>
                  <a:pt x="2627773" y="1295193"/>
                  <a:pt x="2494360" y="1323439"/>
                </a:cubicBezTo>
                <a:cubicBezTo>
                  <a:pt x="2360947" y="1351685"/>
                  <a:pt x="2236376" y="1275972"/>
                  <a:pt x="2082973" y="1323439"/>
                </a:cubicBezTo>
                <a:cubicBezTo>
                  <a:pt x="1929570" y="1370906"/>
                  <a:pt x="1703047" y="1263971"/>
                  <a:pt x="1489326" y="1323439"/>
                </a:cubicBezTo>
                <a:cubicBezTo>
                  <a:pt x="1275605" y="1382907"/>
                  <a:pt x="1152354" y="1309539"/>
                  <a:pt x="1005035" y="1323439"/>
                </a:cubicBezTo>
                <a:cubicBezTo>
                  <a:pt x="857716" y="1337339"/>
                  <a:pt x="700099" y="1274013"/>
                  <a:pt x="484291" y="1323439"/>
                </a:cubicBezTo>
                <a:cubicBezTo>
                  <a:pt x="268483" y="1372865"/>
                  <a:pt x="188711" y="1286623"/>
                  <a:pt x="0" y="1323439"/>
                </a:cubicBezTo>
                <a:cubicBezTo>
                  <a:pt x="-44740" y="1208503"/>
                  <a:pt x="2320" y="1036897"/>
                  <a:pt x="0" y="908761"/>
                </a:cubicBezTo>
                <a:cubicBezTo>
                  <a:pt x="-2320" y="780625"/>
                  <a:pt x="208" y="674091"/>
                  <a:pt x="0" y="507318"/>
                </a:cubicBezTo>
                <a:cubicBezTo>
                  <a:pt x="-208" y="340545"/>
                  <a:pt x="60839" y="246446"/>
                  <a:pt x="0" y="0"/>
                </a:cubicBezTo>
                <a:close/>
              </a:path>
            </a:pathLst>
          </a:custGeom>
          <a:noFill/>
          <a:ln w="28575">
            <a:solidFill>
              <a:srgbClr val="4472C4"/>
            </a:solidFill>
            <a:extLst>
              <a:ext uri="{C807C97D-BFC1-408E-A445-0C87EB9F89A2}">
                <ask:lineSketchStyleProps xmlns:ask="http://schemas.microsoft.com/office/drawing/2018/sketchyshapes" sd="3741190731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>
                <a:latin typeface="Comic Sans MS"/>
              </a:rPr>
              <a:t>Geography/ Science: Go on a Spring </a:t>
            </a:r>
            <a:r>
              <a:rPr lang="en-GB" sz="1600" dirty="0">
                <a:latin typeface="Comic Sans MS"/>
              </a:rPr>
              <a:t>walk.</a:t>
            </a:r>
          </a:p>
          <a:p>
            <a:r>
              <a:rPr lang="en-GB" sz="1600" dirty="0">
                <a:latin typeface="Comic Sans MS"/>
              </a:rPr>
              <a:t>What are the signs of Spring? Create a Spring picture. Can you write a sentence?</a:t>
            </a:r>
          </a:p>
        </p:txBody>
      </p:sp>
      <p:pic>
        <p:nvPicPr>
          <p:cNvPr id="21" name="Picture 20" descr="A cover of a book&#10;&#10;AI-generated content may be incorrect.">
            <a:extLst>
              <a:ext uri="{FF2B5EF4-FFF2-40B4-BE49-F238E27FC236}">
                <a16:creationId xmlns:a16="http://schemas.microsoft.com/office/drawing/2014/main" id="{3AEB7C85-0D01-591B-E447-7875A8799FF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2519563" y="83750"/>
            <a:ext cx="1379945" cy="20528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Picture 22" descr="A group of painted eggs in a carton&#10;&#10;AI-generated content may be incorrect.">
            <a:extLst>
              <a:ext uri="{FF2B5EF4-FFF2-40B4-BE49-F238E27FC236}">
                <a16:creationId xmlns:a16="http://schemas.microsoft.com/office/drawing/2014/main" id="{6898B654-D692-9613-12A6-A0209A9BCE9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1533733" y="3516743"/>
            <a:ext cx="1759866" cy="11769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Picture 26" descr="A glass of fruit juice&#10;&#10;AI-generated content may be incorrect.">
            <a:extLst>
              <a:ext uri="{FF2B5EF4-FFF2-40B4-BE49-F238E27FC236}">
                <a16:creationId xmlns:a16="http://schemas.microsoft.com/office/drawing/2014/main" id="{1038E29A-FFE2-9789-C473-04684FD302F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7711580" y="5139777"/>
            <a:ext cx="1330960" cy="16969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241</Words>
  <Application>Microsoft Office PowerPoint</Application>
  <PresentationFormat>Widescreen</PresentationFormat>
  <Paragraphs>19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Fiona Booth</dc:creator>
  <cp:lastModifiedBy>Fiona Booth</cp:lastModifiedBy>
  <cp:revision>588</cp:revision>
  <dcterms:created xsi:type="dcterms:W3CDTF">2025-08-03T16:43:27Z</dcterms:created>
  <dcterms:modified xsi:type="dcterms:W3CDTF">2026-02-23T09:12:24Z</dcterms:modified>
</cp:coreProperties>
</file>