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12BDA1-BAC1-5015-510C-16AD0EA2AD71}" v="28" dt="2025-09-11T16:54:31.778"/>
    <p1510:client id="{F1821BEE-066A-BB4B-A073-1DD358847249}" v="447" dt="2025-09-11T13:30:01.5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9558" y="2346573"/>
            <a:ext cx="2362200" cy="2028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219709" y="245448"/>
            <a:ext cx="2323496" cy="1169551"/>
          </a:xfrm>
          <a:custGeom>
            <a:avLst/>
            <a:gdLst>
              <a:gd name="connsiteX0" fmla="*/ 0 w 2323496"/>
              <a:gd name="connsiteY0" fmla="*/ 0 h 1169551"/>
              <a:gd name="connsiteX1" fmla="*/ 627344 w 2323496"/>
              <a:gd name="connsiteY1" fmla="*/ 0 h 1169551"/>
              <a:gd name="connsiteX2" fmla="*/ 1254688 w 2323496"/>
              <a:gd name="connsiteY2" fmla="*/ 0 h 1169551"/>
              <a:gd name="connsiteX3" fmla="*/ 2323496 w 2323496"/>
              <a:gd name="connsiteY3" fmla="*/ 0 h 1169551"/>
              <a:gd name="connsiteX4" fmla="*/ 2323496 w 2323496"/>
              <a:gd name="connsiteY4" fmla="*/ 573080 h 1169551"/>
              <a:gd name="connsiteX5" fmla="*/ 2323496 w 2323496"/>
              <a:gd name="connsiteY5" fmla="*/ 1169551 h 1169551"/>
              <a:gd name="connsiteX6" fmla="*/ 1742622 w 2323496"/>
              <a:gd name="connsiteY6" fmla="*/ 1169551 h 1169551"/>
              <a:gd name="connsiteX7" fmla="*/ 1208218 w 2323496"/>
              <a:gd name="connsiteY7" fmla="*/ 1169551 h 1169551"/>
              <a:gd name="connsiteX8" fmla="*/ 604109 w 2323496"/>
              <a:gd name="connsiteY8" fmla="*/ 1169551 h 1169551"/>
              <a:gd name="connsiteX9" fmla="*/ 0 w 2323496"/>
              <a:gd name="connsiteY9" fmla="*/ 1169551 h 1169551"/>
              <a:gd name="connsiteX10" fmla="*/ 0 w 2323496"/>
              <a:gd name="connsiteY10" fmla="*/ 584776 h 1169551"/>
              <a:gd name="connsiteX11" fmla="*/ 0 w 2323496"/>
              <a:gd name="connsiteY11" fmla="*/ 0 h 1169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23496" h="1169551" extrusionOk="0">
                <a:moveTo>
                  <a:pt x="0" y="0"/>
                </a:moveTo>
                <a:cubicBezTo>
                  <a:pt x="244053" y="-8728"/>
                  <a:pt x="438216" y="-8550"/>
                  <a:pt x="627344" y="0"/>
                </a:cubicBezTo>
                <a:cubicBezTo>
                  <a:pt x="816472" y="8550"/>
                  <a:pt x="1026901" y="11733"/>
                  <a:pt x="1254688" y="0"/>
                </a:cubicBezTo>
                <a:cubicBezTo>
                  <a:pt x="1482475" y="-11733"/>
                  <a:pt x="2019299" y="-38672"/>
                  <a:pt x="2323496" y="0"/>
                </a:cubicBezTo>
                <a:cubicBezTo>
                  <a:pt x="2298918" y="129491"/>
                  <a:pt x="2324508" y="345413"/>
                  <a:pt x="2323496" y="573080"/>
                </a:cubicBezTo>
                <a:cubicBezTo>
                  <a:pt x="2322484" y="800747"/>
                  <a:pt x="2318398" y="984327"/>
                  <a:pt x="2323496" y="1169551"/>
                </a:cubicBezTo>
                <a:cubicBezTo>
                  <a:pt x="2172420" y="1150481"/>
                  <a:pt x="1878030" y="1144371"/>
                  <a:pt x="1742622" y="1169551"/>
                </a:cubicBezTo>
                <a:cubicBezTo>
                  <a:pt x="1607214" y="1194731"/>
                  <a:pt x="1460462" y="1169657"/>
                  <a:pt x="1208218" y="1169551"/>
                </a:cubicBezTo>
                <a:cubicBezTo>
                  <a:pt x="955974" y="1169445"/>
                  <a:pt x="862907" y="1197067"/>
                  <a:pt x="604109" y="1169551"/>
                </a:cubicBezTo>
                <a:cubicBezTo>
                  <a:pt x="345311" y="1142035"/>
                  <a:pt x="201172" y="1156347"/>
                  <a:pt x="0" y="1169551"/>
                </a:cubicBezTo>
                <a:cubicBezTo>
                  <a:pt x="2171" y="954815"/>
                  <a:pt x="11226" y="821213"/>
                  <a:pt x="0" y="584776"/>
                </a:cubicBezTo>
                <a:cubicBezTo>
                  <a:pt x="-11226" y="348339"/>
                  <a:pt x="28594" y="15391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xmlns="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/>
                <a:ea typeface="+mn-lt"/>
                <a:cs typeface="+mn-lt"/>
              </a:rPr>
              <a:t>English: Draw a picture of your pet or your favourite animal. With help from an adult can you label it?</a:t>
            </a:r>
            <a:endParaRPr lang="en-GB" sz="1400" dirty="0">
              <a:latin typeface="Comic Sans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9012263" y="436536"/>
            <a:ext cx="2743200" cy="2031325"/>
          </a:xfrm>
          <a:custGeom>
            <a:avLst/>
            <a:gdLst>
              <a:gd name="connsiteX0" fmla="*/ 0 w 2743200"/>
              <a:gd name="connsiteY0" fmla="*/ 0 h 2031325"/>
              <a:gd name="connsiteX1" fmla="*/ 603504 w 2743200"/>
              <a:gd name="connsiteY1" fmla="*/ 0 h 2031325"/>
              <a:gd name="connsiteX2" fmla="*/ 1207008 w 2743200"/>
              <a:gd name="connsiteY2" fmla="*/ 0 h 2031325"/>
              <a:gd name="connsiteX3" fmla="*/ 1673352 w 2743200"/>
              <a:gd name="connsiteY3" fmla="*/ 0 h 2031325"/>
              <a:gd name="connsiteX4" fmla="*/ 2139696 w 2743200"/>
              <a:gd name="connsiteY4" fmla="*/ 0 h 2031325"/>
              <a:gd name="connsiteX5" fmla="*/ 2743200 w 2743200"/>
              <a:gd name="connsiteY5" fmla="*/ 0 h 2031325"/>
              <a:gd name="connsiteX6" fmla="*/ 2743200 w 2743200"/>
              <a:gd name="connsiteY6" fmla="*/ 528145 h 2031325"/>
              <a:gd name="connsiteX7" fmla="*/ 2743200 w 2743200"/>
              <a:gd name="connsiteY7" fmla="*/ 1076602 h 2031325"/>
              <a:gd name="connsiteX8" fmla="*/ 2743200 w 2743200"/>
              <a:gd name="connsiteY8" fmla="*/ 1584434 h 2031325"/>
              <a:gd name="connsiteX9" fmla="*/ 2743200 w 2743200"/>
              <a:gd name="connsiteY9" fmla="*/ 2031325 h 2031325"/>
              <a:gd name="connsiteX10" fmla="*/ 2276856 w 2743200"/>
              <a:gd name="connsiteY10" fmla="*/ 2031325 h 2031325"/>
              <a:gd name="connsiteX11" fmla="*/ 1673352 w 2743200"/>
              <a:gd name="connsiteY11" fmla="*/ 2031325 h 2031325"/>
              <a:gd name="connsiteX12" fmla="*/ 1097280 w 2743200"/>
              <a:gd name="connsiteY12" fmla="*/ 2031325 h 2031325"/>
              <a:gd name="connsiteX13" fmla="*/ 548640 w 2743200"/>
              <a:gd name="connsiteY13" fmla="*/ 2031325 h 2031325"/>
              <a:gd name="connsiteX14" fmla="*/ 0 w 2743200"/>
              <a:gd name="connsiteY14" fmla="*/ 2031325 h 2031325"/>
              <a:gd name="connsiteX15" fmla="*/ 0 w 2743200"/>
              <a:gd name="connsiteY15" fmla="*/ 1482867 h 2031325"/>
              <a:gd name="connsiteX16" fmla="*/ 0 w 2743200"/>
              <a:gd name="connsiteY16" fmla="*/ 995349 h 2031325"/>
              <a:gd name="connsiteX17" fmla="*/ 0 w 2743200"/>
              <a:gd name="connsiteY17" fmla="*/ 467205 h 2031325"/>
              <a:gd name="connsiteX18" fmla="*/ 0 w 2743200"/>
              <a:gd name="connsiteY18" fmla="*/ 0 h 203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743200" h="2031325" extrusionOk="0">
                <a:moveTo>
                  <a:pt x="0" y="0"/>
                </a:moveTo>
                <a:cubicBezTo>
                  <a:pt x="265928" y="-12264"/>
                  <a:pt x="445721" y="39471"/>
                  <a:pt x="603504" y="0"/>
                </a:cubicBezTo>
                <a:cubicBezTo>
                  <a:pt x="761287" y="-39471"/>
                  <a:pt x="1063933" y="64183"/>
                  <a:pt x="1207008" y="0"/>
                </a:cubicBezTo>
                <a:cubicBezTo>
                  <a:pt x="1350083" y="-64183"/>
                  <a:pt x="1571467" y="17777"/>
                  <a:pt x="1673352" y="0"/>
                </a:cubicBezTo>
                <a:cubicBezTo>
                  <a:pt x="1775237" y="-17777"/>
                  <a:pt x="1939593" y="36464"/>
                  <a:pt x="2139696" y="0"/>
                </a:cubicBezTo>
                <a:cubicBezTo>
                  <a:pt x="2339799" y="-36464"/>
                  <a:pt x="2541703" y="27805"/>
                  <a:pt x="2743200" y="0"/>
                </a:cubicBezTo>
                <a:cubicBezTo>
                  <a:pt x="2785224" y="109950"/>
                  <a:pt x="2725066" y="295661"/>
                  <a:pt x="2743200" y="528145"/>
                </a:cubicBezTo>
                <a:cubicBezTo>
                  <a:pt x="2761334" y="760630"/>
                  <a:pt x="2736183" y="808222"/>
                  <a:pt x="2743200" y="1076602"/>
                </a:cubicBezTo>
                <a:cubicBezTo>
                  <a:pt x="2750217" y="1344982"/>
                  <a:pt x="2732464" y="1447570"/>
                  <a:pt x="2743200" y="1584434"/>
                </a:cubicBezTo>
                <a:cubicBezTo>
                  <a:pt x="2753936" y="1721298"/>
                  <a:pt x="2721037" y="1839707"/>
                  <a:pt x="2743200" y="2031325"/>
                </a:cubicBezTo>
                <a:cubicBezTo>
                  <a:pt x="2625523" y="2037368"/>
                  <a:pt x="2484273" y="2001067"/>
                  <a:pt x="2276856" y="2031325"/>
                </a:cubicBezTo>
                <a:cubicBezTo>
                  <a:pt x="2069439" y="2061583"/>
                  <a:pt x="1925168" y="1983507"/>
                  <a:pt x="1673352" y="2031325"/>
                </a:cubicBezTo>
                <a:cubicBezTo>
                  <a:pt x="1421536" y="2079143"/>
                  <a:pt x="1281328" y="2024600"/>
                  <a:pt x="1097280" y="2031325"/>
                </a:cubicBezTo>
                <a:cubicBezTo>
                  <a:pt x="913232" y="2038050"/>
                  <a:pt x="737600" y="2003841"/>
                  <a:pt x="548640" y="2031325"/>
                </a:cubicBezTo>
                <a:cubicBezTo>
                  <a:pt x="359680" y="2058809"/>
                  <a:pt x="238285" y="1969476"/>
                  <a:pt x="0" y="2031325"/>
                </a:cubicBezTo>
                <a:cubicBezTo>
                  <a:pt x="-3911" y="1894739"/>
                  <a:pt x="63934" y="1721253"/>
                  <a:pt x="0" y="1482867"/>
                </a:cubicBezTo>
                <a:cubicBezTo>
                  <a:pt x="-63934" y="1244481"/>
                  <a:pt x="287" y="1148212"/>
                  <a:pt x="0" y="995349"/>
                </a:cubicBezTo>
                <a:cubicBezTo>
                  <a:pt x="-287" y="842486"/>
                  <a:pt x="51949" y="664245"/>
                  <a:pt x="0" y="467205"/>
                </a:cubicBezTo>
                <a:cubicBezTo>
                  <a:pt x="-51949" y="270165"/>
                  <a:pt x="12737" y="16007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xmlns="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 err="1">
                <a:latin typeface="Comic Sans MS"/>
              </a:rPr>
              <a:t>Maths</a:t>
            </a:r>
            <a:r>
              <a:rPr lang="en-US" sz="1400" dirty="0">
                <a:latin typeface="Comic Sans MS"/>
              </a:rPr>
              <a:t>: </a:t>
            </a:r>
            <a:r>
              <a:rPr lang="en-US" sz="1400" dirty="0" err="1">
                <a:latin typeface="Comic Sans MS"/>
              </a:rPr>
              <a:t>Practise</a:t>
            </a:r>
            <a:r>
              <a:rPr lang="en-US" sz="1400" dirty="0">
                <a:latin typeface="Comic Sans MS"/>
              </a:rPr>
              <a:t> counting to 10.</a:t>
            </a:r>
            <a:endParaRPr lang="en-US" dirty="0"/>
          </a:p>
          <a:p>
            <a:r>
              <a:rPr lang="en-US" sz="1400" dirty="0" err="1">
                <a:latin typeface="Comic Sans MS"/>
              </a:rPr>
              <a:t>Practise</a:t>
            </a:r>
            <a:r>
              <a:rPr lang="en-US" sz="1400" dirty="0">
                <a:latin typeface="Comic Sans MS"/>
              </a:rPr>
              <a:t> counting objects.</a:t>
            </a:r>
          </a:p>
          <a:p>
            <a:r>
              <a:rPr lang="en-US" sz="1400" dirty="0">
                <a:latin typeface="Comic Sans MS"/>
              </a:rPr>
              <a:t>For example, how many </a:t>
            </a:r>
            <a:r>
              <a:rPr lang="en-US" sz="1400" dirty="0" err="1">
                <a:latin typeface="Comic Sans MS"/>
              </a:rPr>
              <a:t>conkers</a:t>
            </a:r>
            <a:r>
              <a:rPr lang="en-US" sz="1400" dirty="0">
                <a:latin typeface="Comic Sans MS"/>
              </a:rPr>
              <a:t> have you picked today? How many potatoes on your plate?  </a:t>
            </a:r>
            <a:r>
              <a:rPr lang="en-US" sz="1400" dirty="0" err="1">
                <a:latin typeface="Comic Sans MS"/>
              </a:rPr>
              <a:t>Practise</a:t>
            </a:r>
            <a:r>
              <a:rPr lang="en-US" sz="1400" dirty="0">
                <a:latin typeface="Comic Sans MS"/>
              </a:rPr>
              <a:t> reading numbers to 5. Can you write your numbers to 5?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6131" y="2348237"/>
            <a:ext cx="2743200" cy="1384995"/>
          </a:xfrm>
          <a:custGeom>
            <a:avLst/>
            <a:gdLst>
              <a:gd name="connsiteX0" fmla="*/ 0 w 2743200"/>
              <a:gd name="connsiteY0" fmla="*/ 0 h 1384995"/>
              <a:gd name="connsiteX1" fmla="*/ 2743200 w 2743200"/>
              <a:gd name="connsiteY1" fmla="*/ 0 h 1384995"/>
              <a:gd name="connsiteX2" fmla="*/ 2743200 w 2743200"/>
              <a:gd name="connsiteY2" fmla="*/ 1384995 h 1384995"/>
              <a:gd name="connsiteX3" fmla="*/ 0 w 2743200"/>
              <a:gd name="connsiteY3" fmla="*/ 1384995 h 1384995"/>
              <a:gd name="connsiteX4" fmla="*/ 0 w 2743200"/>
              <a:gd name="connsiteY4" fmla="*/ 0 h 1384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3200" h="1384995" extrusionOk="0">
                <a:moveTo>
                  <a:pt x="0" y="0"/>
                </a:moveTo>
                <a:cubicBezTo>
                  <a:pt x="416287" y="-159387"/>
                  <a:pt x="2282310" y="148095"/>
                  <a:pt x="2743200" y="0"/>
                </a:cubicBezTo>
                <a:cubicBezTo>
                  <a:pt x="2730751" y="576142"/>
                  <a:pt x="2723392" y="1041589"/>
                  <a:pt x="2743200" y="1384995"/>
                </a:cubicBezTo>
                <a:cubicBezTo>
                  <a:pt x="1980069" y="1233831"/>
                  <a:pt x="1264900" y="1370985"/>
                  <a:pt x="0" y="1384995"/>
                </a:cubicBezTo>
                <a:cubicBezTo>
                  <a:pt x="-61468" y="1184044"/>
                  <a:pt x="70551" y="62519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xmlns="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Art: Find some items at home to print with using paint. Can you make a repeating pattern. Perhaps you could cut up a potato or use natural objects to create a print.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9018917" y="3450915"/>
            <a:ext cx="2743200" cy="523220"/>
          </a:xfrm>
          <a:custGeom>
            <a:avLst/>
            <a:gdLst>
              <a:gd name="connsiteX0" fmla="*/ 0 w 2743200"/>
              <a:gd name="connsiteY0" fmla="*/ 0 h 523220"/>
              <a:gd name="connsiteX1" fmla="*/ 740664 w 2743200"/>
              <a:gd name="connsiteY1" fmla="*/ 0 h 523220"/>
              <a:gd name="connsiteX2" fmla="*/ 1453896 w 2743200"/>
              <a:gd name="connsiteY2" fmla="*/ 0 h 523220"/>
              <a:gd name="connsiteX3" fmla="*/ 2057400 w 2743200"/>
              <a:gd name="connsiteY3" fmla="*/ 0 h 523220"/>
              <a:gd name="connsiteX4" fmla="*/ 2743200 w 2743200"/>
              <a:gd name="connsiteY4" fmla="*/ 0 h 523220"/>
              <a:gd name="connsiteX5" fmla="*/ 2743200 w 2743200"/>
              <a:gd name="connsiteY5" fmla="*/ 523220 h 523220"/>
              <a:gd name="connsiteX6" fmla="*/ 2057400 w 2743200"/>
              <a:gd name="connsiteY6" fmla="*/ 523220 h 523220"/>
              <a:gd name="connsiteX7" fmla="*/ 1399032 w 2743200"/>
              <a:gd name="connsiteY7" fmla="*/ 523220 h 523220"/>
              <a:gd name="connsiteX8" fmla="*/ 658368 w 2743200"/>
              <a:gd name="connsiteY8" fmla="*/ 523220 h 523220"/>
              <a:gd name="connsiteX9" fmla="*/ 0 w 2743200"/>
              <a:gd name="connsiteY9" fmla="*/ 523220 h 523220"/>
              <a:gd name="connsiteX10" fmla="*/ 0 w 2743200"/>
              <a:gd name="connsiteY10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43200" h="523220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47308" y="255684"/>
                  <a:pt x="2740135" y="277449"/>
                  <a:pt x="2743200" y="523220"/>
                </a:cubicBezTo>
                <a:cubicBezTo>
                  <a:pt x="2548581" y="506603"/>
                  <a:pt x="2347408" y="544128"/>
                  <a:pt x="2057400" y="523220"/>
                </a:cubicBezTo>
                <a:cubicBezTo>
                  <a:pt x="1767392" y="502312"/>
                  <a:pt x="1628219" y="537956"/>
                  <a:pt x="1399032" y="523220"/>
                </a:cubicBezTo>
                <a:cubicBezTo>
                  <a:pt x="1169845" y="508484"/>
                  <a:pt x="902180" y="492545"/>
                  <a:pt x="658368" y="523220"/>
                </a:cubicBezTo>
                <a:cubicBezTo>
                  <a:pt x="414556" y="553895"/>
                  <a:pt x="197132" y="550485"/>
                  <a:pt x="0" y="523220"/>
                </a:cubicBezTo>
                <a:cubicBezTo>
                  <a:pt x="16556" y="295891"/>
                  <a:pt x="13160" y="12842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xmlns="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DT: Make a model of an animal using junk, playdough or </a:t>
            </a:r>
            <a:r>
              <a:rPr lang="en-US" sz="1400" dirty="0" err="1">
                <a:latin typeface="Comic Sans MS"/>
              </a:rPr>
              <a:t>lego</a:t>
            </a:r>
            <a:r>
              <a:rPr lang="en-US" sz="1200" dirty="0">
                <a:latin typeface="Comic Sans MS"/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4950913" y="4432316"/>
            <a:ext cx="2754923" cy="954107"/>
          </a:xfrm>
          <a:custGeom>
            <a:avLst/>
            <a:gdLst>
              <a:gd name="connsiteX0" fmla="*/ 0 w 2754923"/>
              <a:gd name="connsiteY0" fmla="*/ 0 h 954107"/>
              <a:gd name="connsiteX1" fmla="*/ 661182 w 2754923"/>
              <a:gd name="connsiteY1" fmla="*/ 0 h 954107"/>
              <a:gd name="connsiteX2" fmla="*/ 1322363 w 2754923"/>
              <a:gd name="connsiteY2" fmla="*/ 0 h 954107"/>
              <a:gd name="connsiteX3" fmla="*/ 2066192 w 2754923"/>
              <a:gd name="connsiteY3" fmla="*/ 0 h 954107"/>
              <a:gd name="connsiteX4" fmla="*/ 2754923 w 2754923"/>
              <a:gd name="connsiteY4" fmla="*/ 0 h 954107"/>
              <a:gd name="connsiteX5" fmla="*/ 2754923 w 2754923"/>
              <a:gd name="connsiteY5" fmla="*/ 477054 h 954107"/>
              <a:gd name="connsiteX6" fmla="*/ 2754923 w 2754923"/>
              <a:gd name="connsiteY6" fmla="*/ 954107 h 954107"/>
              <a:gd name="connsiteX7" fmla="*/ 2121291 w 2754923"/>
              <a:gd name="connsiteY7" fmla="*/ 954107 h 954107"/>
              <a:gd name="connsiteX8" fmla="*/ 1432560 w 2754923"/>
              <a:gd name="connsiteY8" fmla="*/ 954107 h 954107"/>
              <a:gd name="connsiteX9" fmla="*/ 798928 w 2754923"/>
              <a:gd name="connsiteY9" fmla="*/ 954107 h 954107"/>
              <a:gd name="connsiteX10" fmla="*/ 0 w 2754923"/>
              <a:gd name="connsiteY10" fmla="*/ 954107 h 954107"/>
              <a:gd name="connsiteX11" fmla="*/ 0 w 2754923"/>
              <a:gd name="connsiteY11" fmla="*/ 496136 h 954107"/>
              <a:gd name="connsiteX12" fmla="*/ 0 w 2754923"/>
              <a:gd name="connsiteY12" fmla="*/ 0 h 954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4923" h="954107" extrusionOk="0">
                <a:moveTo>
                  <a:pt x="0" y="0"/>
                </a:moveTo>
                <a:cubicBezTo>
                  <a:pt x="293075" y="5674"/>
                  <a:pt x="374607" y="10222"/>
                  <a:pt x="661182" y="0"/>
                </a:cubicBezTo>
                <a:cubicBezTo>
                  <a:pt x="947757" y="-10222"/>
                  <a:pt x="1070024" y="-12968"/>
                  <a:pt x="1322363" y="0"/>
                </a:cubicBezTo>
                <a:cubicBezTo>
                  <a:pt x="1574702" y="12968"/>
                  <a:pt x="1855012" y="5650"/>
                  <a:pt x="2066192" y="0"/>
                </a:cubicBezTo>
                <a:cubicBezTo>
                  <a:pt x="2277372" y="-5650"/>
                  <a:pt x="2501089" y="-4636"/>
                  <a:pt x="2754923" y="0"/>
                </a:cubicBezTo>
                <a:cubicBezTo>
                  <a:pt x="2760056" y="130293"/>
                  <a:pt x="2747418" y="247423"/>
                  <a:pt x="2754923" y="477054"/>
                </a:cubicBezTo>
                <a:cubicBezTo>
                  <a:pt x="2762428" y="706685"/>
                  <a:pt x="2773906" y="804156"/>
                  <a:pt x="2754923" y="954107"/>
                </a:cubicBezTo>
                <a:cubicBezTo>
                  <a:pt x="2600066" y="944316"/>
                  <a:pt x="2407190" y="978208"/>
                  <a:pt x="2121291" y="954107"/>
                </a:cubicBezTo>
                <a:cubicBezTo>
                  <a:pt x="1835392" y="930006"/>
                  <a:pt x="1753125" y="988275"/>
                  <a:pt x="1432560" y="954107"/>
                </a:cubicBezTo>
                <a:cubicBezTo>
                  <a:pt x="1111995" y="919939"/>
                  <a:pt x="1010796" y="965670"/>
                  <a:pt x="798928" y="954107"/>
                </a:cubicBezTo>
                <a:cubicBezTo>
                  <a:pt x="587060" y="942544"/>
                  <a:pt x="224394" y="959780"/>
                  <a:pt x="0" y="954107"/>
                </a:cubicBezTo>
                <a:cubicBezTo>
                  <a:pt x="15246" y="728731"/>
                  <a:pt x="11484" y="589271"/>
                  <a:pt x="0" y="496136"/>
                </a:cubicBezTo>
                <a:cubicBezTo>
                  <a:pt x="-11484" y="403001"/>
                  <a:pt x="20158" y="12609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xmlns="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Geography: Create your own map of the world and identify the hot and cold countries of the world</a:t>
            </a:r>
            <a:r>
              <a:rPr lang="en-US" sz="1200" dirty="0">
                <a:latin typeface="Comic Sans MS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4944857" y="436400"/>
            <a:ext cx="3367616" cy="584775"/>
          </a:xfrm>
          <a:custGeom>
            <a:avLst/>
            <a:gdLst>
              <a:gd name="connsiteX0" fmla="*/ 0 w 3367616"/>
              <a:gd name="connsiteY0" fmla="*/ 0 h 584775"/>
              <a:gd name="connsiteX1" fmla="*/ 3367616 w 3367616"/>
              <a:gd name="connsiteY1" fmla="*/ 0 h 584775"/>
              <a:gd name="connsiteX2" fmla="*/ 3367616 w 3367616"/>
              <a:gd name="connsiteY2" fmla="*/ 584775 h 584775"/>
              <a:gd name="connsiteX3" fmla="*/ 0 w 3367616"/>
              <a:gd name="connsiteY3" fmla="*/ 584775 h 584775"/>
              <a:gd name="connsiteX4" fmla="*/ 0 w 3367616"/>
              <a:gd name="connsiteY4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67616" h="584775" extrusionOk="0">
                <a:moveTo>
                  <a:pt x="0" y="0"/>
                </a:moveTo>
                <a:cubicBezTo>
                  <a:pt x="1618448" y="-113254"/>
                  <a:pt x="2384800" y="102601"/>
                  <a:pt x="3367616" y="0"/>
                </a:cubicBezTo>
                <a:cubicBezTo>
                  <a:pt x="3360296" y="173739"/>
                  <a:pt x="3370186" y="367368"/>
                  <a:pt x="3367616" y="584775"/>
                </a:cubicBezTo>
                <a:cubicBezTo>
                  <a:pt x="1886967" y="640585"/>
                  <a:pt x="767224" y="753733"/>
                  <a:pt x="0" y="584775"/>
                </a:cubicBezTo>
                <a:cubicBezTo>
                  <a:pt x="45025" y="480493"/>
                  <a:pt x="-14782" y="15124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xmlns="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 dirty="0">
                <a:latin typeface="Comic Sans MS"/>
              </a:rPr>
              <a:t>Homework ideas</a:t>
            </a:r>
          </a:p>
        </p:txBody>
      </p:sp>
      <p:pic>
        <p:nvPicPr>
          <p:cNvPr id="20" name="Picture 19" descr="Premium Vector | Earth Globe Map Cartoon">
            <a:extLst>
              <a:ext uri="{FF2B5EF4-FFF2-40B4-BE49-F238E27FC236}">
                <a16:creationId xmlns:a16="http://schemas.microsoft.com/office/drawing/2014/main" id="{2FC4CEB2-9F55-4493-B747-7AD5D57ADC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8898" y="4822302"/>
            <a:ext cx="1219201" cy="1128795"/>
          </a:xfrm>
          <a:prstGeom prst="rect">
            <a:avLst/>
          </a:prstGeom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8039" y="2496575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F37AC3-29FA-8B32-E388-8DB501ABEDD7}"/>
              </a:ext>
            </a:extLst>
          </p:cNvPr>
          <p:cNvSpPr txBox="1"/>
          <p:nvPr/>
        </p:nvSpPr>
        <p:spPr>
          <a:xfrm>
            <a:off x="4948746" y="1388125"/>
            <a:ext cx="3645203" cy="738664"/>
          </a:xfrm>
          <a:custGeom>
            <a:avLst/>
            <a:gdLst>
              <a:gd name="connsiteX0" fmla="*/ 0 w 3645203"/>
              <a:gd name="connsiteY0" fmla="*/ 0 h 738664"/>
              <a:gd name="connsiteX1" fmla="*/ 447839 w 3645203"/>
              <a:gd name="connsiteY1" fmla="*/ 0 h 738664"/>
              <a:gd name="connsiteX2" fmla="*/ 1005035 w 3645203"/>
              <a:gd name="connsiteY2" fmla="*/ 0 h 738664"/>
              <a:gd name="connsiteX3" fmla="*/ 1452874 w 3645203"/>
              <a:gd name="connsiteY3" fmla="*/ 0 h 738664"/>
              <a:gd name="connsiteX4" fmla="*/ 2010069 w 3645203"/>
              <a:gd name="connsiteY4" fmla="*/ 0 h 738664"/>
              <a:gd name="connsiteX5" fmla="*/ 2603716 w 3645203"/>
              <a:gd name="connsiteY5" fmla="*/ 0 h 738664"/>
              <a:gd name="connsiteX6" fmla="*/ 3160912 w 3645203"/>
              <a:gd name="connsiteY6" fmla="*/ 0 h 738664"/>
              <a:gd name="connsiteX7" fmla="*/ 3645203 w 3645203"/>
              <a:gd name="connsiteY7" fmla="*/ 0 h 738664"/>
              <a:gd name="connsiteX8" fmla="*/ 3645203 w 3645203"/>
              <a:gd name="connsiteY8" fmla="*/ 361945 h 738664"/>
              <a:gd name="connsiteX9" fmla="*/ 3645203 w 3645203"/>
              <a:gd name="connsiteY9" fmla="*/ 738664 h 738664"/>
              <a:gd name="connsiteX10" fmla="*/ 3233816 w 3645203"/>
              <a:gd name="connsiteY10" fmla="*/ 738664 h 738664"/>
              <a:gd name="connsiteX11" fmla="*/ 2822429 w 3645203"/>
              <a:gd name="connsiteY11" fmla="*/ 738664 h 738664"/>
              <a:gd name="connsiteX12" fmla="*/ 2228781 w 3645203"/>
              <a:gd name="connsiteY12" fmla="*/ 738664 h 738664"/>
              <a:gd name="connsiteX13" fmla="*/ 1817394 w 3645203"/>
              <a:gd name="connsiteY13" fmla="*/ 738664 h 738664"/>
              <a:gd name="connsiteX14" fmla="*/ 1223747 w 3645203"/>
              <a:gd name="connsiteY14" fmla="*/ 738664 h 738664"/>
              <a:gd name="connsiteX15" fmla="*/ 739455 w 3645203"/>
              <a:gd name="connsiteY15" fmla="*/ 738664 h 738664"/>
              <a:gd name="connsiteX16" fmla="*/ 0 w 3645203"/>
              <a:gd name="connsiteY16" fmla="*/ 738664 h 738664"/>
              <a:gd name="connsiteX17" fmla="*/ 0 w 3645203"/>
              <a:gd name="connsiteY17" fmla="*/ 391492 h 738664"/>
              <a:gd name="connsiteX18" fmla="*/ 0 w 3645203"/>
              <a:gd name="connsiteY18" fmla="*/ 0 h 73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45203" h="738664" extrusionOk="0">
                <a:moveTo>
                  <a:pt x="0" y="0"/>
                </a:moveTo>
                <a:cubicBezTo>
                  <a:pt x="112081" y="-18119"/>
                  <a:pt x="356188" y="28685"/>
                  <a:pt x="447839" y="0"/>
                </a:cubicBezTo>
                <a:cubicBezTo>
                  <a:pt x="539490" y="-28685"/>
                  <a:pt x="817763" y="38962"/>
                  <a:pt x="1005035" y="0"/>
                </a:cubicBezTo>
                <a:cubicBezTo>
                  <a:pt x="1192307" y="-38962"/>
                  <a:pt x="1249609" y="34153"/>
                  <a:pt x="1452874" y="0"/>
                </a:cubicBezTo>
                <a:cubicBezTo>
                  <a:pt x="1656139" y="-34153"/>
                  <a:pt x="1858064" y="34921"/>
                  <a:pt x="2010069" y="0"/>
                </a:cubicBezTo>
                <a:cubicBezTo>
                  <a:pt x="2162074" y="-34921"/>
                  <a:pt x="2345931" y="56956"/>
                  <a:pt x="2603716" y="0"/>
                </a:cubicBezTo>
                <a:cubicBezTo>
                  <a:pt x="2861501" y="-56956"/>
                  <a:pt x="3049329" y="43364"/>
                  <a:pt x="3160912" y="0"/>
                </a:cubicBezTo>
                <a:cubicBezTo>
                  <a:pt x="3272495" y="-43364"/>
                  <a:pt x="3499020" y="57222"/>
                  <a:pt x="3645203" y="0"/>
                </a:cubicBezTo>
                <a:cubicBezTo>
                  <a:pt x="3659948" y="179718"/>
                  <a:pt x="3625045" y="253700"/>
                  <a:pt x="3645203" y="361945"/>
                </a:cubicBezTo>
                <a:cubicBezTo>
                  <a:pt x="3665361" y="470191"/>
                  <a:pt x="3624522" y="591887"/>
                  <a:pt x="3645203" y="738664"/>
                </a:cubicBezTo>
                <a:cubicBezTo>
                  <a:pt x="3510932" y="752298"/>
                  <a:pt x="3380151" y="716723"/>
                  <a:pt x="3233816" y="738664"/>
                </a:cubicBezTo>
                <a:cubicBezTo>
                  <a:pt x="3087481" y="760605"/>
                  <a:pt x="2930006" y="692118"/>
                  <a:pt x="2822429" y="738664"/>
                </a:cubicBezTo>
                <a:cubicBezTo>
                  <a:pt x="2714852" y="785210"/>
                  <a:pt x="2362194" y="710418"/>
                  <a:pt x="2228781" y="738664"/>
                </a:cubicBezTo>
                <a:cubicBezTo>
                  <a:pt x="2095368" y="766910"/>
                  <a:pt x="1970797" y="691197"/>
                  <a:pt x="1817394" y="738664"/>
                </a:cubicBezTo>
                <a:cubicBezTo>
                  <a:pt x="1663991" y="786131"/>
                  <a:pt x="1437468" y="679196"/>
                  <a:pt x="1223747" y="738664"/>
                </a:cubicBezTo>
                <a:cubicBezTo>
                  <a:pt x="1010026" y="798132"/>
                  <a:pt x="891577" y="726533"/>
                  <a:pt x="739455" y="738664"/>
                </a:cubicBezTo>
                <a:cubicBezTo>
                  <a:pt x="587333" y="750795"/>
                  <a:pt x="212308" y="737800"/>
                  <a:pt x="0" y="738664"/>
                </a:cubicBezTo>
                <a:cubicBezTo>
                  <a:pt x="-18910" y="642097"/>
                  <a:pt x="41234" y="462158"/>
                  <a:pt x="0" y="391492"/>
                </a:cubicBezTo>
                <a:cubicBezTo>
                  <a:pt x="-41234" y="320826"/>
                  <a:pt x="17108" y="9874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xmlns="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/>
              </a:rPr>
              <a:t>History: Please bring in some photos from when you were a baby to now so we can order on a timeline.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5B9EE1-4E86-CD21-B83F-8631A7C1AC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9021" y="28575"/>
            <a:ext cx="1642697" cy="21350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BB7755-0E15-9820-BD60-4D050E7C3F06}"/>
              </a:ext>
            </a:extLst>
          </p:cNvPr>
          <p:cNvSpPr txBox="1"/>
          <p:nvPr/>
        </p:nvSpPr>
        <p:spPr>
          <a:xfrm>
            <a:off x="223237" y="4590884"/>
            <a:ext cx="3040998" cy="954107"/>
          </a:xfrm>
          <a:custGeom>
            <a:avLst/>
            <a:gdLst>
              <a:gd name="connsiteX0" fmla="*/ 0 w 3040998"/>
              <a:gd name="connsiteY0" fmla="*/ 0 h 954107"/>
              <a:gd name="connsiteX1" fmla="*/ 3040998 w 3040998"/>
              <a:gd name="connsiteY1" fmla="*/ 0 h 954107"/>
              <a:gd name="connsiteX2" fmla="*/ 3040998 w 3040998"/>
              <a:gd name="connsiteY2" fmla="*/ 954107 h 954107"/>
              <a:gd name="connsiteX3" fmla="*/ 0 w 3040998"/>
              <a:gd name="connsiteY3" fmla="*/ 954107 h 954107"/>
              <a:gd name="connsiteX4" fmla="*/ 0 w 3040998"/>
              <a:gd name="connsiteY4" fmla="*/ 0 h 954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40998" h="954107" extrusionOk="0">
                <a:moveTo>
                  <a:pt x="0" y="0"/>
                </a:moveTo>
                <a:cubicBezTo>
                  <a:pt x="1112228" y="2943"/>
                  <a:pt x="2116368" y="-77369"/>
                  <a:pt x="3040998" y="0"/>
                </a:cubicBezTo>
                <a:cubicBezTo>
                  <a:pt x="2972140" y="308862"/>
                  <a:pt x="3105617" y="610661"/>
                  <a:pt x="3040998" y="954107"/>
                </a:cubicBezTo>
                <a:cubicBezTo>
                  <a:pt x="2530887" y="1095027"/>
                  <a:pt x="1210816" y="1030544"/>
                  <a:pt x="0" y="954107"/>
                </a:cubicBezTo>
                <a:cubicBezTo>
                  <a:pt x="74408" y="621388"/>
                  <a:pt x="-61707" y="44392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xmlns="" sd="33703716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/>
              </a:rPr>
              <a:t>Listen to the music 'The Carnival of the Animals'. What animals do you imagine? Draw them and with an adult write a sentence.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72BA0D-CD00-1A23-E216-6AD6E89C05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5433" y="2768478"/>
            <a:ext cx="1633905" cy="13562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D5507E7-DA61-9CCC-F5B2-975DE2A04F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7297" y="4160119"/>
            <a:ext cx="2440598" cy="203029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52D7890-907C-200C-6C6A-6156F995AE39}"/>
              </a:ext>
            </a:extLst>
          </p:cNvPr>
          <p:cNvSpPr txBox="1"/>
          <p:nvPr/>
        </p:nvSpPr>
        <p:spPr>
          <a:xfrm>
            <a:off x="3679984" y="5504800"/>
            <a:ext cx="380463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latin typeface="Comic Sans MS"/>
              </a:rPr>
              <a:t>Please read as often as possible and get your adult to write in </a:t>
            </a:r>
            <a:r>
              <a:rPr lang="en-GB" b="1">
                <a:latin typeface="Comic Sans MS"/>
              </a:rPr>
              <a:t>your reading record. 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206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Lisa Francis</cp:lastModifiedBy>
  <cp:revision>487</cp:revision>
  <dcterms:created xsi:type="dcterms:W3CDTF">2025-08-03T16:43:27Z</dcterms:created>
  <dcterms:modified xsi:type="dcterms:W3CDTF">2025-09-12T08:34:58Z</dcterms:modified>
</cp:coreProperties>
</file>