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57211A-7943-A88D-1910-720AADE35582}" v="6" dt="2025-09-03T19:44:21.8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ona Booth" userId="S::f.booth@bolton-by-bowland.lancs.sch.uk::4014e671-ce50-4e0c-89c9-812f2b7af765" providerId="AD" clId="Web-{0D43CFCA-B670-8EFF-E01C-017B19BD4327}"/>
    <pc:docChg chg="modSld">
      <pc:chgData name="Fiona Booth" userId="S::f.booth@bolton-by-bowland.lancs.sch.uk::4014e671-ce50-4e0c-89c9-812f2b7af765" providerId="AD" clId="Web-{0D43CFCA-B670-8EFF-E01C-017B19BD4327}" dt="2025-08-09T12:10:59.974" v="503" actId="1076"/>
      <pc:docMkLst>
        <pc:docMk/>
      </pc:docMkLst>
      <pc:sldChg chg="addSp delSp modSp">
        <pc:chgData name="Fiona Booth" userId="S::f.booth@bolton-by-bowland.lancs.sch.uk::4014e671-ce50-4e0c-89c9-812f2b7af765" providerId="AD" clId="Web-{0D43CFCA-B670-8EFF-E01C-017B19BD4327}" dt="2025-08-09T12:10:59.974" v="503" actId="1076"/>
        <pc:sldMkLst>
          <pc:docMk/>
          <pc:sldMk cId="109857222" sldId="256"/>
        </pc:sldMkLst>
        <pc:spChg chg="add mod">
          <ac:chgData name="Fiona Booth" userId="S::f.booth@bolton-by-bowland.lancs.sch.uk::4014e671-ce50-4e0c-89c9-812f2b7af765" providerId="AD" clId="Web-{0D43CFCA-B670-8EFF-E01C-017B19BD4327}" dt="2025-08-08T17:51:57.507" v="314" actId="1076"/>
          <ac:spMkLst>
            <pc:docMk/>
            <pc:sldMk cId="109857222" sldId="256"/>
            <ac:spMk id="2" creationId="{9F1CE260-B6FA-6487-C7A1-9BDFED4C501B}"/>
          </ac:spMkLst>
        </pc:spChg>
        <pc:spChg chg="add mod">
          <ac:chgData name="Fiona Booth" userId="S::f.booth@bolton-by-bowland.lancs.sch.uk::4014e671-ce50-4e0c-89c9-812f2b7af765" providerId="AD" clId="Web-{0D43CFCA-B670-8EFF-E01C-017B19BD4327}" dt="2025-08-09T12:04:34.378" v="444" actId="1076"/>
          <ac:spMkLst>
            <pc:docMk/>
            <pc:sldMk cId="109857222" sldId="256"/>
            <ac:spMk id="3" creationId="{B6FBAD8C-0800-8B19-21DA-7803E142AAE4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8T16:53:27.912" v="184" actId="20577"/>
          <ac:spMkLst>
            <pc:docMk/>
            <pc:sldMk cId="109857222" sldId="256"/>
            <ac:spMk id="5" creationId="{9089CA61-D50F-6A4D-E424-240961057402}"/>
          </ac:spMkLst>
        </pc:spChg>
        <pc:spChg chg="add del mod">
          <ac:chgData name="Fiona Booth" userId="S::f.booth@bolton-by-bowland.lancs.sch.uk::4014e671-ce50-4e0c-89c9-812f2b7af765" providerId="AD" clId="Web-{0D43CFCA-B670-8EFF-E01C-017B19BD4327}" dt="2025-08-08T16:42:12.684" v="35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9T12:04:22.455" v="441" actId="1076"/>
          <ac:spMkLst>
            <pc:docMk/>
            <pc:sldMk cId="109857222" sldId="256"/>
            <ac:spMk id="8" creationId="{ECFE499F-F712-EF5D-E9CD-7074B7436139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8T16:51:05.955" v="147" actId="1076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9T12:04:28.846" v="443" actId="1076"/>
          <ac:spMkLst>
            <pc:docMk/>
            <pc:sldMk cId="109857222" sldId="256"/>
            <ac:spMk id="10" creationId="{ACEC304E-6A6D-23C7-6E96-A978BDF15211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9T12:10:59.974" v="503" actId="1076"/>
          <ac:spMkLst>
            <pc:docMk/>
            <pc:sldMk cId="109857222" sldId="256"/>
            <ac:spMk id="11" creationId="{C720DF80-80AA-596A-E538-341B5E5E977A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8T17:44:41.345" v="218" actId="20577"/>
          <ac:spMkLst>
            <pc:docMk/>
            <pc:sldMk cId="109857222" sldId="256"/>
            <ac:spMk id="13" creationId="{70F5C4F1-1103-8B26-FF86-C5C99D90453A}"/>
          </ac:spMkLst>
        </pc:spChg>
        <pc:spChg chg="add mod">
          <ac:chgData name="Fiona Booth" userId="S::f.booth@bolton-by-bowland.lancs.sch.uk::4014e671-ce50-4e0c-89c9-812f2b7af765" providerId="AD" clId="Web-{0D43CFCA-B670-8EFF-E01C-017B19BD4327}" dt="2025-08-09T12:09:31.003" v="499"/>
          <ac:spMkLst>
            <pc:docMk/>
            <pc:sldMk cId="109857222" sldId="256"/>
            <ac:spMk id="14" creationId="{4B13485E-608B-F2C5-0980-F06AFE7A8F84}"/>
          </ac:spMkLst>
        </pc:spChg>
        <pc:spChg chg="mod">
          <ac:chgData name="Fiona Booth" userId="S::f.booth@bolton-by-bowland.lancs.sch.uk::4014e671-ce50-4e0c-89c9-812f2b7af765" providerId="AD" clId="Web-{0D43CFCA-B670-8EFF-E01C-017B19BD4327}" dt="2025-08-09T12:04:26.096" v="442" actId="1076"/>
          <ac:spMkLst>
            <pc:docMk/>
            <pc:sldMk cId="109857222" sldId="256"/>
            <ac:spMk id="27" creationId="{7885BB1D-F50E-B4E7-E830-455A90C7C2F6}"/>
          </ac:spMkLst>
        </pc:spChg>
        <pc:picChg chg="mod">
          <ac:chgData name="Fiona Booth" userId="S::f.booth@bolton-by-bowland.lancs.sch.uk::4014e671-ce50-4e0c-89c9-812f2b7af765" providerId="AD" clId="Web-{0D43CFCA-B670-8EFF-E01C-017B19BD4327}" dt="2025-08-09T12:10:50.708" v="501" actId="1076"/>
          <ac:picMkLst>
            <pc:docMk/>
            <pc:sldMk cId="109857222" sldId="256"/>
            <ac:picMk id="17" creationId="{DE6FE44D-8FC5-B336-EC4D-F62A34DCCE0F}"/>
          </ac:picMkLst>
        </pc:picChg>
        <pc:picChg chg="mod">
          <ac:chgData name="Fiona Booth" userId="S::f.booth@bolton-by-bowland.lancs.sch.uk::4014e671-ce50-4e0c-89c9-812f2b7af765" providerId="AD" clId="Web-{0D43CFCA-B670-8EFF-E01C-017B19BD4327}" dt="2025-08-08T17:48:15.301" v="254" actId="1076"/>
          <ac:picMkLst>
            <pc:docMk/>
            <pc:sldMk cId="109857222" sldId="256"/>
            <ac:picMk id="18" creationId="{F475541F-E942-E4FD-26E6-84199C87E7EA}"/>
          </ac:picMkLst>
        </pc:picChg>
        <pc:picChg chg="mod">
          <ac:chgData name="Fiona Booth" userId="S::f.booth@bolton-by-bowland.lancs.sch.uk::4014e671-ce50-4e0c-89c9-812f2b7af765" providerId="AD" clId="Web-{0D43CFCA-B670-8EFF-E01C-017B19BD4327}" dt="2025-08-09T12:10:53.239" v="502" actId="1076"/>
          <ac:picMkLst>
            <pc:docMk/>
            <pc:sldMk cId="109857222" sldId="256"/>
            <ac:picMk id="20" creationId="{2FC4CEB2-9F55-4493-B747-7AD5D57ADC0E}"/>
          </ac:picMkLst>
        </pc:picChg>
        <pc:picChg chg="mod">
          <ac:chgData name="Fiona Booth" userId="S::f.booth@bolton-by-bowland.lancs.sch.uk::4014e671-ce50-4e0c-89c9-812f2b7af765" providerId="AD" clId="Web-{0D43CFCA-B670-8EFF-E01C-017B19BD4327}" dt="2025-08-08T16:51:01.877" v="146" actId="1076"/>
          <ac:picMkLst>
            <pc:docMk/>
            <pc:sldMk cId="109857222" sldId="256"/>
            <ac:picMk id="22" creationId="{E619E449-A4D4-DCB4-1975-CAE23FE4AC3C}"/>
          </ac:picMkLst>
        </pc:picChg>
        <pc:picChg chg="mod">
          <ac:chgData name="Fiona Booth" userId="S::f.booth@bolton-by-bowland.lancs.sch.uk::4014e671-ce50-4e0c-89c9-812f2b7af765" providerId="AD" clId="Web-{0D43CFCA-B670-8EFF-E01C-017B19BD4327}" dt="2025-08-09T12:10:48.489" v="500" actId="1076"/>
          <ac:picMkLst>
            <pc:docMk/>
            <pc:sldMk cId="109857222" sldId="256"/>
            <ac:picMk id="26" creationId="{08D66AC4-13BC-2A78-0A64-FB9D7CA2FFC3}"/>
          </ac:picMkLst>
        </pc:picChg>
      </pc:sldChg>
    </pc:docChg>
  </pc:docChgLst>
  <pc:docChgLst>
    <pc:chgData name="Fiona Booth" userId="S::f.booth@bolton-by-bowland.lancs.sch.uk::4014e671-ce50-4e0c-89c9-812f2b7af765" providerId="AD" clId="Web-{6F41C492-FB56-CD1F-253F-7C213CE629A2}"/>
    <pc:docChg chg="modSld">
      <pc:chgData name="Fiona Booth" userId="S::f.booth@bolton-by-bowland.lancs.sch.uk::4014e671-ce50-4e0c-89c9-812f2b7af765" providerId="AD" clId="Web-{6F41C492-FB56-CD1F-253F-7C213CE629A2}" dt="2025-08-31T22:13:05.622" v="92"/>
      <pc:docMkLst>
        <pc:docMk/>
      </pc:docMkLst>
      <pc:sldChg chg="addSp modSp">
        <pc:chgData name="Fiona Booth" userId="S::f.booth@bolton-by-bowland.lancs.sch.uk::4014e671-ce50-4e0c-89c9-812f2b7af765" providerId="AD" clId="Web-{6F41C492-FB56-CD1F-253F-7C213CE629A2}" dt="2025-08-31T22:13:05.622" v="92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6F41C492-FB56-CD1F-253F-7C213CE629A2}" dt="2025-08-31T22:10:31.386" v="39" actId="20577"/>
          <ac:spMkLst>
            <pc:docMk/>
            <pc:sldMk cId="109857222" sldId="256"/>
            <ac:spMk id="3" creationId="{B6FBAD8C-0800-8B19-21DA-7803E142AAE4}"/>
          </ac:spMkLst>
        </pc:spChg>
        <pc:spChg chg="mod">
          <ac:chgData name="Fiona Booth" userId="S::f.booth@bolton-by-bowland.lancs.sch.uk::4014e671-ce50-4e0c-89c9-812f2b7af765" providerId="AD" clId="Web-{6F41C492-FB56-CD1F-253F-7C213CE629A2}" dt="2025-08-31T22:10:10.464" v="36" actId="20577"/>
          <ac:spMkLst>
            <pc:docMk/>
            <pc:sldMk cId="109857222" sldId="256"/>
            <ac:spMk id="5" creationId="{9089CA61-D50F-6A4D-E424-240961057402}"/>
          </ac:spMkLst>
        </pc:spChg>
        <pc:spChg chg="add mod">
          <ac:chgData name="Fiona Booth" userId="S::f.booth@bolton-by-bowland.lancs.sch.uk::4014e671-ce50-4e0c-89c9-812f2b7af765" providerId="AD" clId="Web-{6F41C492-FB56-CD1F-253F-7C213CE629A2}" dt="2025-08-31T22:13:05.622" v="92"/>
          <ac:spMkLst>
            <pc:docMk/>
            <pc:sldMk cId="109857222" sldId="256"/>
            <ac:spMk id="6" creationId="{DB157BB2-479E-5BBE-F741-C42C0F9DFD5B}"/>
          </ac:spMkLst>
        </pc:spChg>
      </pc:sldChg>
    </pc:docChg>
  </pc:docChgLst>
  <pc:docChgLst>
    <pc:chgData name="Fiona Booth" userId="S::f.booth@bolton-by-bowland.lancs.sch.uk::4014e671-ce50-4e0c-89c9-812f2b7af765" providerId="AD" clId="Web-{0F57211A-7943-A88D-1910-720AADE35582}"/>
    <pc:docChg chg="modSld">
      <pc:chgData name="Fiona Booth" userId="S::f.booth@bolton-by-bowland.lancs.sch.uk::4014e671-ce50-4e0c-89c9-812f2b7af765" providerId="AD" clId="Web-{0F57211A-7943-A88D-1910-720AADE35582}" dt="2025-09-03T19:44:21.804" v="2" actId="20577"/>
      <pc:docMkLst>
        <pc:docMk/>
      </pc:docMkLst>
      <pc:sldChg chg="modSp">
        <pc:chgData name="Fiona Booth" userId="S::f.booth@bolton-by-bowland.lancs.sch.uk::4014e671-ce50-4e0c-89c9-812f2b7af765" providerId="AD" clId="Web-{0F57211A-7943-A88D-1910-720AADE35582}" dt="2025-09-03T19:44:21.804" v="2" actId="20577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0F57211A-7943-A88D-1910-720AADE35582}" dt="2025-09-03T19:44:21.804" v="2" actId="20577"/>
          <ac:spMkLst>
            <pc:docMk/>
            <pc:sldMk cId="109857222" sldId="256"/>
            <ac:spMk id="3" creationId="{B6FBAD8C-0800-8B19-21DA-7803E142AA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900" y="241458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149371" y="10986"/>
            <a:ext cx="2745525" cy="3046988"/>
          </a:xfrm>
          <a:custGeom>
            <a:avLst/>
            <a:gdLst>
              <a:gd name="connsiteX0" fmla="*/ 0 w 2745525"/>
              <a:gd name="connsiteY0" fmla="*/ 0 h 3046988"/>
              <a:gd name="connsiteX1" fmla="*/ 741292 w 2745525"/>
              <a:gd name="connsiteY1" fmla="*/ 0 h 3046988"/>
              <a:gd name="connsiteX2" fmla="*/ 1482584 w 2745525"/>
              <a:gd name="connsiteY2" fmla="*/ 0 h 3046988"/>
              <a:gd name="connsiteX3" fmla="*/ 2745525 w 2745525"/>
              <a:gd name="connsiteY3" fmla="*/ 0 h 3046988"/>
              <a:gd name="connsiteX4" fmla="*/ 2745525 w 2745525"/>
              <a:gd name="connsiteY4" fmla="*/ 578928 h 3046988"/>
              <a:gd name="connsiteX5" fmla="*/ 2745525 w 2745525"/>
              <a:gd name="connsiteY5" fmla="*/ 1157855 h 3046988"/>
              <a:gd name="connsiteX6" fmla="*/ 2745525 w 2745525"/>
              <a:gd name="connsiteY6" fmla="*/ 1767253 h 3046988"/>
              <a:gd name="connsiteX7" fmla="*/ 2745525 w 2745525"/>
              <a:gd name="connsiteY7" fmla="*/ 2407121 h 3046988"/>
              <a:gd name="connsiteX8" fmla="*/ 2745525 w 2745525"/>
              <a:gd name="connsiteY8" fmla="*/ 3046988 h 3046988"/>
              <a:gd name="connsiteX9" fmla="*/ 2086599 w 2745525"/>
              <a:gd name="connsiteY9" fmla="*/ 3046988 h 3046988"/>
              <a:gd name="connsiteX10" fmla="*/ 1400218 w 2745525"/>
              <a:gd name="connsiteY10" fmla="*/ 3046988 h 3046988"/>
              <a:gd name="connsiteX11" fmla="*/ 768747 w 2745525"/>
              <a:gd name="connsiteY11" fmla="*/ 3046988 h 3046988"/>
              <a:gd name="connsiteX12" fmla="*/ 0 w 2745525"/>
              <a:gd name="connsiteY12" fmla="*/ 3046988 h 3046988"/>
              <a:gd name="connsiteX13" fmla="*/ 0 w 2745525"/>
              <a:gd name="connsiteY13" fmla="*/ 2437590 h 3046988"/>
              <a:gd name="connsiteX14" fmla="*/ 0 w 2745525"/>
              <a:gd name="connsiteY14" fmla="*/ 1767253 h 3046988"/>
              <a:gd name="connsiteX15" fmla="*/ 0 w 2745525"/>
              <a:gd name="connsiteY15" fmla="*/ 1218795 h 3046988"/>
              <a:gd name="connsiteX16" fmla="*/ 0 w 2745525"/>
              <a:gd name="connsiteY16" fmla="*/ 670337 h 3046988"/>
              <a:gd name="connsiteX17" fmla="*/ 0 w 2745525"/>
              <a:gd name="connsiteY17" fmla="*/ 0 h 304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745525" h="3046988" extrusionOk="0">
                <a:moveTo>
                  <a:pt x="0" y="0"/>
                </a:moveTo>
                <a:cubicBezTo>
                  <a:pt x="295436" y="26721"/>
                  <a:pt x="376042" y="-14935"/>
                  <a:pt x="741292" y="0"/>
                </a:cubicBezTo>
                <a:cubicBezTo>
                  <a:pt x="1106542" y="14935"/>
                  <a:pt x="1200899" y="-15845"/>
                  <a:pt x="1482584" y="0"/>
                </a:cubicBezTo>
                <a:cubicBezTo>
                  <a:pt x="1764269" y="15845"/>
                  <a:pt x="2433379" y="-47903"/>
                  <a:pt x="2745525" y="0"/>
                </a:cubicBezTo>
                <a:cubicBezTo>
                  <a:pt x="2746082" y="175630"/>
                  <a:pt x="2730055" y="292171"/>
                  <a:pt x="2745525" y="578928"/>
                </a:cubicBezTo>
                <a:cubicBezTo>
                  <a:pt x="2760995" y="865685"/>
                  <a:pt x="2740447" y="1017025"/>
                  <a:pt x="2745525" y="1157855"/>
                </a:cubicBezTo>
                <a:cubicBezTo>
                  <a:pt x="2750603" y="1298685"/>
                  <a:pt x="2748039" y="1559910"/>
                  <a:pt x="2745525" y="1767253"/>
                </a:cubicBezTo>
                <a:cubicBezTo>
                  <a:pt x="2743011" y="1974596"/>
                  <a:pt x="2761536" y="2155718"/>
                  <a:pt x="2745525" y="2407121"/>
                </a:cubicBezTo>
                <a:cubicBezTo>
                  <a:pt x="2729514" y="2658524"/>
                  <a:pt x="2772931" y="2871155"/>
                  <a:pt x="2745525" y="3046988"/>
                </a:cubicBezTo>
                <a:cubicBezTo>
                  <a:pt x="2472070" y="3047561"/>
                  <a:pt x="2310396" y="3031404"/>
                  <a:pt x="2086599" y="3046988"/>
                </a:cubicBezTo>
                <a:cubicBezTo>
                  <a:pt x="1862802" y="3062572"/>
                  <a:pt x="1656550" y="3057528"/>
                  <a:pt x="1400218" y="3046988"/>
                </a:cubicBezTo>
                <a:cubicBezTo>
                  <a:pt x="1143886" y="3036448"/>
                  <a:pt x="1026255" y="3025523"/>
                  <a:pt x="768747" y="3046988"/>
                </a:cubicBezTo>
                <a:cubicBezTo>
                  <a:pt x="511239" y="3068453"/>
                  <a:pt x="379948" y="3079814"/>
                  <a:pt x="0" y="3046988"/>
                </a:cubicBezTo>
                <a:cubicBezTo>
                  <a:pt x="22446" y="2899141"/>
                  <a:pt x="4665" y="2678017"/>
                  <a:pt x="0" y="2437590"/>
                </a:cubicBezTo>
                <a:cubicBezTo>
                  <a:pt x="-4665" y="2197163"/>
                  <a:pt x="-32472" y="2077632"/>
                  <a:pt x="0" y="1767253"/>
                </a:cubicBezTo>
                <a:cubicBezTo>
                  <a:pt x="32472" y="1456874"/>
                  <a:pt x="26577" y="1438090"/>
                  <a:pt x="0" y="1218795"/>
                </a:cubicBezTo>
                <a:cubicBezTo>
                  <a:pt x="-26577" y="999500"/>
                  <a:pt x="-21618" y="944076"/>
                  <a:pt x="0" y="670337"/>
                </a:cubicBezTo>
                <a:cubicBezTo>
                  <a:pt x="21618" y="396598"/>
                  <a:pt x="15685" y="29845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Books we will be reading this half term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The colour Monster goes to school</a:t>
            </a:r>
          </a:p>
          <a:p>
            <a:pPr algn="ctr"/>
            <a:r>
              <a:rPr lang="en-GB" sz="1200" dirty="0" err="1">
                <a:latin typeface="Comic Sans MS"/>
                <a:ea typeface="+mn-lt"/>
                <a:cs typeface="+mn-lt"/>
              </a:rPr>
              <a:t>Worrysaurus</a:t>
            </a:r>
          </a:p>
          <a:p>
            <a:pPr algn="ctr"/>
            <a:r>
              <a:rPr lang="en-GB" sz="1200" dirty="0">
                <a:solidFill>
                  <a:srgbClr val="FFC000"/>
                </a:solidFill>
                <a:latin typeface="Comic Sans MS"/>
                <a:ea typeface="+mn-lt"/>
                <a:cs typeface="+mn-lt"/>
              </a:rPr>
              <a:t>Smartest Giant</a:t>
            </a:r>
            <a:endParaRPr lang="en-GB" sz="12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Marvellous me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We’re all different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On Sudden Hill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5 minutes peace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Elmer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Tiger who came for Tea</a:t>
            </a:r>
          </a:p>
          <a:p>
            <a:pPr algn="ctr"/>
            <a:r>
              <a:rPr lang="en-GB" sz="1200" dirty="0">
                <a:solidFill>
                  <a:srgbClr val="FF0000"/>
                </a:solidFill>
                <a:latin typeface="Comic Sans MS"/>
                <a:ea typeface="+mn-lt"/>
                <a:cs typeface="+mn-lt"/>
              </a:rPr>
              <a:t>Magic porridge pot</a:t>
            </a:r>
            <a:endParaRPr lang="en-GB" sz="12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12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Noah’s Ark</a:t>
            </a:r>
            <a:endParaRPr lang="en-GB" sz="12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1200" dirty="0">
                <a:solidFill>
                  <a:srgbClr val="92D050"/>
                </a:solidFill>
                <a:latin typeface="Comic Sans MS"/>
                <a:ea typeface="+mn-lt"/>
                <a:cs typeface="+mn-lt"/>
              </a:rPr>
              <a:t>Not just a stick</a:t>
            </a:r>
            <a:endParaRPr lang="en-GB" sz="12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1200" dirty="0">
                <a:solidFill>
                  <a:srgbClr val="92D050"/>
                </a:solidFill>
                <a:latin typeface="Comic Sans MS"/>
                <a:ea typeface="+mn-lt"/>
                <a:cs typeface="+mn-lt"/>
              </a:rPr>
              <a:t>Stanley’s Stick</a:t>
            </a:r>
            <a:endParaRPr lang="en-GB" sz="1200" dirty="0">
              <a:latin typeface="Comic Sans MS"/>
              <a:ea typeface="+mn-lt"/>
              <a:cs typeface="+mn-lt"/>
            </a:endParaRPr>
          </a:p>
          <a:p>
            <a:r>
              <a:rPr lang="en-GB" sz="1200" dirty="0">
                <a:solidFill>
                  <a:srgbClr val="92D050"/>
                </a:solidFill>
                <a:latin typeface="Comic Sans MS"/>
                <a:ea typeface="Calibri"/>
                <a:cs typeface="Calibri"/>
              </a:rPr>
              <a:t>          Percy Park Keeper</a:t>
            </a:r>
            <a:endParaRPr lang="en-GB" sz="1200" dirty="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1384995"/>
          </a:xfrm>
          <a:custGeom>
            <a:avLst/>
            <a:gdLst>
              <a:gd name="connsiteX0" fmla="*/ 0 w 2743200"/>
              <a:gd name="connsiteY0" fmla="*/ 0 h 1384995"/>
              <a:gd name="connsiteX1" fmla="*/ 603504 w 2743200"/>
              <a:gd name="connsiteY1" fmla="*/ 0 h 1384995"/>
              <a:gd name="connsiteX2" fmla="*/ 1207008 w 2743200"/>
              <a:gd name="connsiteY2" fmla="*/ 0 h 1384995"/>
              <a:gd name="connsiteX3" fmla="*/ 1673352 w 2743200"/>
              <a:gd name="connsiteY3" fmla="*/ 0 h 1384995"/>
              <a:gd name="connsiteX4" fmla="*/ 2139696 w 2743200"/>
              <a:gd name="connsiteY4" fmla="*/ 0 h 1384995"/>
              <a:gd name="connsiteX5" fmla="*/ 2743200 w 2743200"/>
              <a:gd name="connsiteY5" fmla="*/ 0 h 1384995"/>
              <a:gd name="connsiteX6" fmla="*/ 2743200 w 2743200"/>
              <a:gd name="connsiteY6" fmla="*/ 475515 h 1384995"/>
              <a:gd name="connsiteX7" fmla="*/ 2743200 w 2743200"/>
              <a:gd name="connsiteY7" fmla="*/ 964880 h 1384995"/>
              <a:gd name="connsiteX8" fmla="*/ 2743200 w 2743200"/>
              <a:gd name="connsiteY8" fmla="*/ 1384995 h 1384995"/>
              <a:gd name="connsiteX9" fmla="*/ 2221992 w 2743200"/>
              <a:gd name="connsiteY9" fmla="*/ 1384995 h 1384995"/>
              <a:gd name="connsiteX10" fmla="*/ 1618488 w 2743200"/>
              <a:gd name="connsiteY10" fmla="*/ 1384995 h 1384995"/>
              <a:gd name="connsiteX11" fmla="*/ 1014984 w 2743200"/>
              <a:gd name="connsiteY11" fmla="*/ 1384995 h 1384995"/>
              <a:gd name="connsiteX12" fmla="*/ 0 w 2743200"/>
              <a:gd name="connsiteY12" fmla="*/ 1384995 h 1384995"/>
              <a:gd name="connsiteX13" fmla="*/ 0 w 2743200"/>
              <a:gd name="connsiteY13" fmla="*/ 923330 h 1384995"/>
              <a:gd name="connsiteX14" fmla="*/ 0 w 2743200"/>
              <a:gd name="connsiteY14" fmla="*/ 433965 h 1384995"/>
              <a:gd name="connsiteX15" fmla="*/ 0 w 2743200"/>
              <a:gd name="connsiteY15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43200" h="1384995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88959" y="180445"/>
                  <a:pt x="2721043" y="335031"/>
                  <a:pt x="2743200" y="475515"/>
                </a:cubicBezTo>
                <a:cubicBezTo>
                  <a:pt x="2765357" y="616000"/>
                  <a:pt x="2727289" y="769938"/>
                  <a:pt x="2743200" y="964880"/>
                </a:cubicBezTo>
                <a:cubicBezTo>
                  <a:pt x="2759111" y="1159823"/>
                  <a:pt x="2716021" y="1183846"/>
                  <a:pt x="2743200" y="1384995"/>
                </a:cubicBezTo>
                <a:cubicBezTo>
                  <a:pt x="2590097" y="1387885"/>
                  <a:pt x="2334897" y="1343865"/>
                  <a:pt x="2221992" y="1384995"/>
                </a:cubicBezTo>
                <a:cubicBezTo>
                  <a:pt x="2109087" y="1426125"/>
                  <a:pt x="1739598" y="1334986"/>
                  <a:pt x="1618488" y="1384995"/>
                </a:cubicBezTo>
                <a:cubicBezTo>
                  <a:pt x="1497378" y="1435004"/>
                  <a:pt x="1266800" y="1337177"/>
                  <a:pt x="1014984" y="1384995"/>
                </a:cubicBezTo>
                <a:cubicBezTo>
                  <a:pt x="763168" y="1432813"/>
                  <a:pt x="345374" y="1289390"/>
                  <a:pt x="0" y="1384995"/>
                </a:cubicBezTo>
                <a:cubicBezTo>
                  <a:pt x="-52285" y="1163420"/>
                  <a:pt x="4179" y="1034977"/>
                  <a:pt x="0" y="923330"/>
                </a:cubicBezTo>
                <a:cubicBezTo>
                  <a:pt x="-4179" y="811684"/>
                  <a:pt x="44200" y="661098"/>
                  <a:pt x="0" y="433965"/>
                </a:cubicBezTo>
                <a:cubicBezTo>
                  <a:pt x="-44200" y="206833"/>
                  <a:pt x="43363" y="14726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: In </a:t>
            </a:r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 the  Reception children will be matching objects that are the same. They will be sorting objects and they will be playing games and then comparing objects. </a:t>
            </a:r>
          </a:p>
          <a:p>
            <a:endParaRPr lang="en-US" sz="1200" dirty="0">
              <a:latin typeface="Comic Sans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8566391" y="2025310"/>
            <a:ext cx="3505199" cy="461665"/>
          </a:xfrm>
          <a:custGeom>
            <a:avLst/>
            <a:gdLst>
              <a:gd name="connsiteX0" fmla="*/ 0 w 3505199"/>
              <a:gd name="connsiteY0" fmla="*/ 0 h 461665"/>
              <a:gd name="connsiteX1" fmla="*/ 3505199 w 3505199"/>
              <a:gd name="connsiteY1" fmla="*/ 0 h 461665"/>
              <a:gd name="connsiteX2" fmla="*/ 3505199 w 3505199"/>
              <a:gd name="connsiteY2" fmla="*/ 461665 h 461665"/>
              <a:gd name="connsiteX3" fmla="*/ 0 w 3505199"/>
              <a:gd name="connsiteY3" fmla="*/ 461665 h 461665"/>
              <a:gd name="connsiteX4" fmla="*/ 0 w 3505199"/>
              <a:gd name="connsiteY4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5199" h="461665" extrusionOk="0">
                <a:moveTo>
                  <a:pt x="0" y="0"/>
                </a:moveTo>
                <a:cubicBezTo>
                  <a:pt x="497246" y="14652"/>
                  <a:pt x="3130078" y="92045"/>
                  <a:pt x="3505199" y="0"/>
                </a:cubicBezTo>
                <a:cubicBezTo>
                  <a:pt x="3527005" y="115943"/>
                  <a:pt x="3483595" y="244447"/>
                  <a:pt x="3505199" y="461665"/>
                </a:cubicBezTo>
                <a:cubicBezTo>
                  <a:pt x="2715147" y="334430"/>
                  <a:pt x="714505" y="521783"/>
                  <a:pt x="0" y="461665"/>
                </a:cubicBezTo>
                <a:cubicBezTo>
                  <a:pt x="10947" y="401339"/>
                  <a:pt x="29140" y="14509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R.E We will be talking about belonging and baptism.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148153" y="5537106"/>
            <a:ext cx="2743200" cy="1384995"/>
          </a:xfrm>
          <a:custGeom>
            <a:avLst/>
            <a:gdLst>
              <a:gd name="connsiteX0" fmla="*/ 0 w 2743200"/>
              <a:gd name="connsiteY0" fmla="*/ 0 h 1384995"/>
              <a:gd name="connsiteX1" fmla="*/ 2743200 w 2743200"/>
              <a:gd name="connsiteY1" fmla="*/ 0 h 1384995"/>
              <a:gd name="connsiteX2" fmla="*/ 2743200 w 2743200"/>
              <a:gd name="connsiteY2" fmla="*/ 1384995 h 1384995"/>
              <a:gd name="connsiteX3" fmla="*/ 0 w 2743200"/>
              <a:gd name="connsiteY3" fmla="*/ 1384995 h 1384995"/>
              <a:gd name="connsiteX4" fmla="*/ 0 w 2743200"/>
              <a:gd name="connsiteY4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1384995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730751" y="576142"/>
                  <a:pt x="2723392" y="1041589"/>
                  <a:pt x="2743200" y="1384995"/>
                </a:cubicBezTo>
                <a:cubicBezTo>
                  <a:pt x="1980069" y="1233831"/>
                  <a:pt x="1264900" y="1370985"/>
                  <a:pt x="0" y="1384995"/>
                </a:cubicBezTo>
                <a:cubicBezTo>
                  <a:pt x="-61468" y="1184044"/>
                  <a:pt x="70551" y="62519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Learning themes:</a:t>
            </a:r>
            <a:endParaRPr lang="en-GB" sz="1200" dirty="0">
              <a:latin typeface="Comic Sans MS"/>
            </a:endParaRPr>
          </a:p>
          <a:p>
            <a:r>
              <a:rPr lang="en-US" sz="1200" dirty="0">
                <a:latin typeface="Comic Sans MS"/>
              </a:rPr>
              <a:t>All about me</a:t>
            </a:r>
          </a:p>
          <a:p>
            <a:r>
              <a:rPr lang="en-US" sz="1200" dirty="0">
                <a:latin typeface="Comic Sans MS"/>
              </a:rPr>
              <a:t>Family</a:t>
            </a:r>
          </a:p>
          <a:p>
            <a:r>
              <a:rPr lang="en-US" sz="1200">
                <a:latin typeface="Comic Sans MS"/>
              </a:rPr>
              <a:t>Pets</a:t>
            </a:r>
          </a:p>
          <a:p>
            <a:r>
              <a:rPr lang="en-US" sz="1200" dirty="0">
                <a:latin typeface="Comic Sans MS"/>
              </a:rPr>
              <a:t>Homes</a:t>
            </a:r>
          </a:p>
          <a:p>
            <a:r>
              <a:rPr lang="en-US" sz="1200" dirty="0">
                <a:latin typeface="Comic Sans MS"/>
              </a:rPr>
              <a:t>Emotions</a:t>
            </a:r>
          </a:p>
          <a:p>
            <a:r>
              <a:rPr lang="en-US" sz="1200" dirty="0">
                <a:latin typeface="Comic Sans MS"/>
              </a:rPr>
              <a:t>Printing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164505" y="3775676"/>
            <a:ext cx="2743200" cy="830997"/>
          </a:xfrm>
          <a:custGeom>
            <a:avLst/>
            <a:gdLst>
              <a:gd name="connsiteX0" fmla="*/ 0 w 2743200"/>
              <a:gd name="connsiteY0" fmla="*/ 0 h 830997"/>
              <a:gd name="connsiteX1" fmla="*/ 740664 w 2743200"/>
              <a:gd name="connsiteY1" fmla="*/ 0 h 830997"/>
              <a:gd name="connsiteX2" fmla="*/ 1453896 w 2743200"/>
              <a:gd name="connsiteY2" fmla="*/ 0 h 830997"/>
              <a:gd name="connsiteX3" fmla="*/ 2057400 w 2743200"/>
              <a:gd name="connsiteY3" fmla="*/ 0 h 830997"/>
              <a:gd name="connsiteX4" fmla="*/ 2743200 w 2743200"/>
              <a:gd name="connsiteY4" fmla="*/ 0 h 830997"/>
              <a:gd name="connsiteX5" fmla="*/ 2743200 w 2743200"/>
              <a:gd name="connsiteY5" fmla="*/ 398879 h 830997"/>
              <a:gd name="connsiteX6" fmla="*/ 2743200 w 2743200"/>
              <a:gd name="connsiteY6" fmla="*/ 830997 h 830997"/>
              <a:gd name="connsiteX7" fmla="*/ 2002536 w 2743200"/>
              <a:gd name="connsiteY7" fmla="*/ 830997 h 830997"/>
              <a:gd name="connsiteX8" fmla="*/ 1261872 w 2743200"/>
              <a:gd name="connsiteY8" fmla="*/ 830997 h 830997"/>
              <a:gd name="connsiteX9" fmla="*/ 630936 w 2743200"/>
              <a:gd name="connsiteY9" fmla="*/ 830997 h 830997"/>
              <a:gd name="connsiteX10" fmla="*/ 0 w 2743200"/>
              <a:gd name="connsiteY10" fmla="*/ 830997 h 830997"/>
              <a:gd name="connsiteX11" fmla="*/ 0 w 2743200"/>
              <a:gd name="connsiteY11" fmla="*/ 415499 h 830997"/>
              <a:gd name="connsiteX12" fmla="*/ 0 w 2743200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43200" h="830997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46001" y="162551"/>
                  <a:pt x="2732736" y="308390"/>
                  <a:pt x="2743200" y="398879"/>
                </a:cubicBezTo>
                <a:cubicBezTo>
                  <a:pt x="2753664" y="489368"/>
                  <a:pt x="2723618" y="730335"/>
                  <a:pt x="2743200" y="830997"/>
                </a:cubicBezTo>
                <a:cubicBezTo>
                  <a:pt x="2572907" y="853118"/>
                  <a:pt x="2370962" y="833388"/>
                  <a:pt x="2002536" y="830997"/>
                </a:cubicBezTo>
                <a:cubicBezTo>
                  <a:pt x="1634110" y="828606"/>
                  <a:pt x="1505684" y="800322"/>
                  <a:pt x="1261872" y="830997"/>
                </a:cubicBezTo>
                <a:cubicBezTo>
                  <a:pt x="1018060" y="861672"/>
                  <a:pt x="929704" y="851404"/>
                  <a:pt x="630936" y="830997"/>
                </a:cubicBezTo>
                <a:cubicBezTo>
                  <a:pt x="332168" y="810590"/>
                  <a:pt x="190619" y="812534"/>
                  <a:pt x="0" y="830997"/>
                </a:cubicBezTo>
                <a:cubicBezTo>
                  <a:pt x="5960" y="696362"/>
                  <a:pt x="19503" y="532584"/>
                  <a:pt x="0" y="415499"/>
                </a:cubicBezTo>
                <a:cubicBezTo>
                  <a:pt x="-19503" y="298414"/>
                  <a:pt x="18427" y="12570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Science: In Science we will be investigating different types of animals and which group they belong to. </a:t>
            </a:r>
            <a:endParaRPr lang="en-GB" sz="1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388206" y="4479208"/>
            <a:ext cx="2743200" cy="276999"/>
          </a:xfrm>
          <a:custGeom>
            <a:avLst/>
            <a:gdLst>
              <a:gd name="connsiteX0" fmla="*/ 0 w 2743200"/>
              <a:gd name="connsiteY0" fmla="*/ 0 h 276999"/>
              <a:gd name="connsiteX1" fmla="*/ 658368 w 2743200"/>
              <a:gd name="connsiteY1" fmla="*/ 0 h 276999"/>
              <a:gd name="connsiteX2" fmla="*/ 1316736 w 2743200"/>
              <a:gd name="connsiteY2" fmla="*/ 0 h 276999"/>
              <a:gd name="connsiteX3" fmla="*/ 2057400 w 2743200"/>
              <a:gd name="connsiteY3" fmla="*/ 0 h 276999"/>
              <a:gd name="connsiteX4" fmla="*/ 2743200 w 2743200"/>
              <a:gd name="connsiteY4" fmla="*/ 0 h 276999"/>
              <a:gd name="connsiteX5" fmla="*/ 2743200 w 2743200"/>
              <a:gd name="connsiteY5" fmla="*/ 276999 h 276999"/>
              <a:gd name="connsiteX6" fmla="*/ 2139696 w 2743200"/>
              <a:gd name="connsiteY6" fmla="*/ 276999 h 276999"/>
              <a:gd name="connsiteX7" fmla="*/ 1399032 w 2743200"/>
              <a:gd name="connsiteY7" fmla="*/ 276999 h 276999"/>
              <a:gd name="connsiteX8" fmla="*/ 713232 w 2743200"/>
              <a:gd name="connsiteY8" fmla="*/ 276999 h 276999"/>
              <a:gd name="connsiteX9" fmla="*/ 0 w 2743200"/>
              <a:gd name="connsiteY9" fmla="*/ 276999 h 276999"/>
              <a:gd name="connsiteX10" fmla="*/ 0 w 2743200"/>
              <a:gd name="connsiteY10" fmla="*/ 0 h 276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43200" h="276999" extrusionOk="0">
                <a:moveTo>
                  <a:pt x="0" y="0"/>
                </a:moveTo>
                <a:cubicBezTo>
                  <a:pt x="322416" y="20424"/>
                  <a:pt x="339000" y="5508"/>
                  <a:pt x="658368" y="0"/>
                </a:cubicBezTo>
                <a:cubicBezTo>
                  <a:pt x="977736" y="-5508"/>
                  <a:pt x="1058431" y="-14645"/>
                  <a:pt x="1316736" y="0"/>
                </a:cubicBezTo>
                <a:cubicBezTo>
                  <a:pt x="1575041" y="14645"/>
                  <a:pt x="1835408" y="33262"/>
                  <a:pt x="2057400" y="0"/>
                </a:cubicBezTo>
                <a:cubicBezTo>
                  <a:pt x="2279392" y="-33262"/>
                  <a:pt x="2575974" y="13726"/>
                  <a:pt x="2743200" y="0"/>
                </a:cubicBezTo>
                <a:cubicBezTo>
                  <a:pt x="2741937" y="63620"/>
                  <a:pt x="2751547" y="206002"/>
                  <a:pt x="2743200" y="276999"/>
                </a:cubicBezTo>
                <a:cubicBezTo>
                  <a:pt x="2566705" y="278090"/>
                  <a:pt x="2400270" y="248496"/>
                  <a:pt x="2139696" y="276999"/>
                </a:cubicBezTo>
                <a:cubicBezTo>
                  <a:pt x="1879122" y="305502"/>
                  <a:pt x="1745114" y="249709"/>
                  <a:pt x="1399032" y="276999"/>
                </a:cubicBezTo>
                <a:cubicBezTo>
                  <a:pt x="1052950" y="304289"/>
                  <a:pt x="938700" y="258898"/>
                  <a:pt x="713232" y="276999"/>
                </a:cubicBezTo>
                <a:cubicBezTo>
                  <a:pt x="487764" y="295100"/>
                  <a:pt x="297094" y="290801"/>
                  <a:pt x="0" y="276999"/>
                </a:cubicBezTo>
                <a:cubicBezTo>
                  <a:pt x="323" y="215737"/>
                  <a:pt x="8030" y="9130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Investigation: I wonder who I am?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1754326"/>
          </a:xfrm>
          <a:custGeom>
            <a:avLst/>
            <a:gdLst>
              <a:gd name="connsiteX0" fmla="*/ 0 w 3367616"/>
              <a:gd name="connsiteY0" fmla="*/ 0 h 1754326"/>
              <a:gd name="connsiteX1" fmla="*/ 3367616 w 3367616"/>
              <a:gd name="connsiteY1" fmla="*/ 0 h 1754326"/>
              <a:gd name="connsiteX2" fmla="*/ 3367616 w 3367616"/>
              <a:gd name="connsiteY2" fmla="*/ 1754326 h 1754326"/>
              <a:gd name="connsiteX3" fmla="*/ 0 w 3367616"/>
              <a:gd name="connsiteY3" fmla="*/ 1754326 h 1754326"/>
              <a:gd name="connsiteX4" fmla="*/ 0 w 3367616"/>
              <a:gd name="connsiteY4" fmla="*/ 0 h 1754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7616" h="1754326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1751" y="524664"/>
                  <a:pt x="3371447" y="1194593"/>
                  <a:pt x="3367616" y="1754326"/>
                </a:cubicBezTo>
                <a:cubicBezTo>
                  <a:pt x="1886967" y="1810136"/>
                  <a:pt x="767224" y="1923284"/>
                  <a:pt x="0" y="1754326"/>
                </a:cubicBezTo>
                <a:cubicBezTo>
                  <a:pt x="-61529" y="1062164"/>
                  <a:pt x="-16713" y="49524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Comic Sans MS"/>
              </a:rPr>
              <a:t>Hello and welcome back from Mrs Francis, Mrs Booth and Mrs Jackson. We hope you have had a lovely summer and are ready for the   term ahead. We certainly are!! We have been busy giving the classroom a small makeover and can't wait to see all </a:t>
            </a:r>
            <a:r>
              <a:rPr lang="en-GB" sz="1200" b="1">
                <a:latin typeface="Comic Sans MS"/>
              </a:rPr>
              <a:t>the children's smiling faces. Take a look</a:t>
            </a:r>
            <a:r>
              <a:rPr lang="en-GB" sz="1200" b="1" dirty="0">
                <a:latin typeface="Comic Sans MS"/>
              </a:rPr>
              <a:t> at what your child will be studying this half  term.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148539" y="3426095"/>
            <a:ext cx="2296850" cy="830997"/>
          </a:xfrm>
          <a:custGeom>
            <a:avLst/>
            <a:gdLst>
              <a:gd name="connsiteX0" fmla="*/ 0 w 2296850"/>
              <a:gd name="connsiteY0" fmla="*/ 0 h 830997"/>
              <a:gd name="connsiteX1" fmla="*/ 574213 w 2296850"/>
              <a:gd name="connsiteY1" fmla="*/ 0 h 830997"/>
              <a:gd name="connsiteX2" fmla="*/ 1125457 w 2296850"/>
              <a:gd name="connsiteY2" fmla="*/ 0 h 830997"/>
              <a:gd name="connsiteX3" fmla="*/ 1722638 w 2296850"/>
              <a:gd name="connsiteY3" fmla="*/ 0 h 830997"/>
              <a:gd name="connsiteX4" fmla="*/ 2296850 w 2296850"/>
              <a:gd name="connsiteY4" fmla="*/ 0 h 830997"/>
              <a:gd name="connsiteX5" fmla="*/ 2296850 w 2296850"/>
              <a:gd name="connsiteY5" fmla="*/ 390569 h 830997"/>
              <a:gd name="connsiteX6" fmla="*/ 2296850 w 2296850"/>
              <a:gd name="connsiteY6" fmla="*/ 830997 h 830997"/>
              <a:gd name="connsiteX7" fmla="*/ 1768575 w 2296850"/>
              <a:gd name="connsiteY7" fmla="*/ 830997 h 830997"/>
              <a:gd name="connsiteX8" fmla="*/ 1194362 w 2296850"/>
              <a:gd name="connsiteY8" fmla="*/ 830997 h 830997"/>
              <a:gd name="connsiteX9" fmla="*/ 666087 w 2296850"/>
              <a:gd name="connsiteY9" fmla="*/ 830997 h 830997"/>
              <a:gd name="connsiteX10" fmla="*/ 0 w 2296850"/>
              <a:gd name="connsiteY10" fmla="*/ 830997 h 830997"/>
              <a:gd name="connsiteX11" fmla="*/ 0 w 2296850"/>
              <a:gd name="connsiteY11" fmla="*/ 398879 h 830997"/>
              <a:gd name="connsiteX12" fmla="*/ 0 w 2296850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96850" h="830997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12987" y="90554"/>
                  <a:pt x="2287654" y="209099"/>
                  <a:pt x="2296850" y="390569"/>
                </a:cubicBezTo>
                <a:cubicBezTo>
                  <a:pt x="2306046" y="572039"/>
                  <a:pt x="2271047" y="648721"/>
                  <a:pt x="2296850" y="830997"/>
                </a:cubicBezTo>
                <a:cubicBezTo>
                  <a:pt x="2095209" y="870994"/>
                  <a:pt x="1874793" y="814003"/>
                  <a:pt x="1768575" y="830997"/>
                </a:cubicBezTo>
                <a:cubicBezTo>
                  <a:pt x="1662357" y="847991"/>
                  <a:pt x="1443071" y="780790"/>
                  <a:pt x="1194362" y="830997"/>
                </a:cubicBezTo>
                <a:cubicBezTo>
                  <a:pt x="945653" y="881204"/>
                  <a:pt x="773702" y="820394"/>
                  <a:pt x="666087" y="830997"/>
                </a:cubicBezTo>
                <a:cubicBezTo>
                  <a:pt x="558473" y="841600"/>
                  <a:pt x="314784" y="777433"/>
                  <a:pt x="0" y="830997"/>
                </a:cubicBezTo>
                <a:cubicBezTo>
                  <a:pt x="-34974" y="657524"/>
                  <a:pt x="25460" y="494398"/>
                  <a:pt x="0" y="398879"/>
                </a:cubicBezTo>
                <a:cubicBezTo>
                  <a:pt x="-25460" y="303360"/>
                  <a:pt x="7978" y="18438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Computing - Children will be learning to play games on an iPad and make something follow a command.</a:t>
            </a:r>
            <a:endParaRPr lang="en-US"/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3440238" y="1756280"/>
            <a:ext cx="713544" cy="10161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 descr="Newborn baby baptism by water with hands of priest 2878413 Vector Art ...">
            <a:extLst>
              <a:ext uri="{FF2B5EF4-FFF2-40B4-BE49-F238E27FC236}">
                <a16:creationId xmlns:a16="http://schemas.microsoft.com/office/drawing/2014/main" id="{F475541F-E942-E4FD-26E6-84199C87E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833" y="2942690"/>
            <a:ext cx="675245" cy="640796"/>
          </a:xfrm>
          <a:prstGeom prst="rect">
            <a:avLst/>
          </a:prstGeom>
        </p:spPr>
      </p:pic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921" y="4052856"/>
            <a:ext cx="1219201" cy="1128795"/>
          </a:xfrm>
          <a:prstGeom prst="rect">
            <a:avLst/>
          </a:prstGeom>
        </p:spPr>
      </p:pic>
      <p:pic>
        <p:nvPicPr>
          <p:cNvPr id="22" name="Picture 21" descr="Cartoon Arts High Resolution Stock Photography and Images - Alamy">
            <a:extLst>
              <a:ext uri="{FF2B5EF4-FFF2-40B4-BE49-F238E27FC236}">
                <a16:creationId xmlns:a16="http://schemas.microsoft.com/office/drawing/2014/main" id="{E619E449-A4D4-DCB4-1975-CAE23FE4AC3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741" r="-2222" b="11842"/>
          <a:stretch>
            <a:fillRect/>
          </a:stretch>
        </p:blipFill>
        <p:spPr>
          <a:xfrm>
            <a:off x="922674" y="4613972"/>
            <a:ext cx="1195592" cy="827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6423" y="3899859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8618903" y="2786672"/>
            <a:ext cx="3571875" cy="646331"/>
          </a:xfrm>
          <a:custGeom>
            <a:avLst/>
            <a:gdLst>
              <a:gd name="connsiteX0" fmla="*/ 0 w 3571875"/>
              <a:gd name="connsiteY0" fmla="*/ 0 h 646331"/>
              <a:gd name="connsiteX1" fmla="*/ 666750 w 3571875"/>
              <a:gd name="connsiteY1" fmla="*/ 0 h 646331"/>
              <a:gd name="connsiteX2" fmla="*/ 1154906 w 3571875"/>
              <a:gd name="connsiteY2" fmla="*/ 0 h 646331"/>
              <a:gd name="connsiteX3" fmla="*/ 1821656 w 3571875"/>
              <a:gd name="connsiteY3" fmla="*/ 0 h 646331"/>
              <a:gd name="connsiteX4" fmla="*/ 2381250 w 3571875"/>
              <a:gd name="connsiteY4" fmla="*/ 0 h 646331"/>
              <a:gd name="connsiteX5" fmla="*/ 3048000 w 3571875"/>
              <a:gd name="connsiteY5" fmla="*/ 0 h 646331"/>
              <a:gd name="connsiteX6" fmla="*/ 3571875 w 3571875"/>
              <a:gd name="connsiteY6" fmla="*/ 0 h 646331"/>
              <a:gd name="connsiteX7" fmla="*/ 3571875 w 3571875"/>
              <a:gd name="connsiteY7" fmla="*/ 646331 h 646331"/>
              <a:gd name="connsiteX8" fmla="*/ 3048000 w 3571875"/>
              <a:gd name="connsiteY8" fmla="*/ 646331 h 646331"/>
              <a:gd name="connsiteX9" fmla="*/ 2381250 w 3571875"/>
              <a:gd name="connsiteY9" fmla="*/ 646331 h 646331"/>
              <a:gd name="connsiteX10" fmla="*/ 1857375 w 3571875"/>
              <a:gd name="connsiteY10" fmla="*/ 646331 h 646331"/>
              <a:gd name="connsiteX11" fmla="*/ 1369219 w 3571875"/>
              <a:gd name="connsiteY11" fmla="*/ 646331 h 646331"/>
              <a:gd name="connsiteX12" fmla="*/ 738188 w 3571875"/>
              <a:gd name="connsiteY12" fmla="*/ 646331 h 646331"/>
              <a:gd name="connsiteX13" fmla="*/ 0 w 3571875"/>
              <a:gd name="connsiteY13" fmla="*/ 646331 h 646331"/>
              <a:gd name="connsiteX14" fmla="*/ 0 w 3571875"/>
              <a:gd name="connsiteY14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71875" h="646331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40161" y="143338"/>
                  <a:pt x="3569910" y="393504"/>
                  <a:pt x="3571875" y="646331"/>
                </a:cubicBezTo>
                <a:cubicBezTo>
                  <a:pt x="3349982" y="620711"/>
                  <a:pt x="3245423" y="666406"/>
                  <a:pt x="3048000" y="646331"/>
                </a:cubicBezTo>
                <a:cubicBezTo>
                  <a:pt x="2850578" y="626256"/>
                  <a:pt x="2665977" y="621810"/>
                  <a:pt x="2381250" y="646331"/>
                </a:cubicBezTo>
                <a:cubicBezTo>
                  <a:pt x="2096523" y="670853"/>
                  <a:pt x="2031918" y="650348"/>
                  <a:pt x="1857375" y="646331"/>
                </a:cubicBezTo>
                <a:cubicBezTo>
                  <a:pt x="1682832" y="642314"/>
                  <a:pt x="1489157" y="649646"/>
                  <a:pt x="1369219" y="646331"/>
                </a:cubicBezTo>
                <a:cubicBezTo>
                  <a:pt x="1249281" y="643016"/>
                  <a:pt x="1024490" y="647195"/>
                  <a:pt x="738188" y="646331"/>
                </a:cubicBezTo>
                <a:cubicBezTo>
                  <a:pt x="451886" y="645467"/>
                  <a:pt x="272623" y="641843"/>
                  <a:pt x="0" y="646331"/>
                </a:cubicBezTo>
                <a:cubicBezTo>
                  <a:pt x="-25144" y="378518"/>
                  <a:pt x="10034" y="22180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P.E will be on a Monday and a Friday taught by Absolute coaches. Please ensure children have the correct PE kit for these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1CE260-B6FA-6487-C7A1-9BDFED4C501B}"/>
              </a:ext>
            </a:extLst>
          </p:cNvPr>
          <p:cNvSpPr txBox="1"/>
          <p:nvPr/>
        </p:nvSpPr>
        <p:spPr>
          <a:xfrm>
            <a:off x="4831833" y="5020394"/>
            <a:ext cx="3950438" cy="1754326"/>
          </a:xfrm>
          <a:custGeom>
            <a:avLst/>
            <a:gdLst>
              <a:gd name="connsiteX0" fmla="*/ 0 w 3950438"/>
              <a:gd name="connsiteY0" fmla="*/ 0 h 1754326"/>
              <a:gd name="connsiteX1" fmla="*/ 445835 w 3950438"/>
              <a:gd name="connsiteY1" fmla="*/ 0 h 1754326"/>
              <a:gd name="connsiteX2" fmla="*/ 1010183 w 3950438"/>
              <a:gd name="connsiteY2" fmla="*/ 0 h 1754326"/>
              <a:gd name="connsiteX3" fmla="*/ 1535027 w 3950438"/>
              <a:gd name="connsiteY3" fmla="*/ 0 h 1754326"/>
              <a:gd name="connsiteX4" fmla="*/ 1980862 w 3950438"/>
              <a:gd name="connsiteY4" fmla="*/ 0 h 1754326"/>
              <a:gd name="connsiteX5" fmla="*/ 2505706 w 3950438"/>
              <a:gd name="connsiteY5" fmla="*/ 0 h 1754326"/>
              <a:gd name="connsiteX6" fmla="*/ 3109559 w 3950438"/>
              <a:gd name="connsiteY6" fmla="*/ 0 h 1754326"/>
              <a:gd name="connsiteX7" fmla="*/ 3950438 w 3950438"/>
              <a:gd name="connsiteY7" fmla="*/ 0 h 1754326"/>
              <a:gd name="connsiteX8" fmla="*/ 3950438 w 3950438"/>
              <a:gd name="connsiteY8" fmla="*/ 567232 h 1754326"/>
              <a:gd name="connsiteX9" fmla="*/ 3950438 w 3950438"/>
              <a:gd name="connsiteY9" fmla="*/ 1134464 h 1754326"/>
              <a:gd name="connsiteX10" fmla="*/ 3950438 w 3950438"/>
              <a:gd name="connsiteY10" fmla="*/ 1754326 h 1754326"/>
              <a:gd name="connsiteX11" fmla="*/ 3425594 w 3950438"/>
              <a:gd name="connsiteY11" fmla="*/ 1754326 h 1754326"/>
              <a:gd name="connsiteX12" fmla="*/ 2900750 w 3950438"/>
              <a:gd name="connsiteY12" fmla="*/ 1754326 h 1754326"/>
              <a:gd name="connsiteX13" fmla="*/ 2375906 w 3950438"/>
              <a:gd name="connsiteY13" fmla="*/ 1754326 h 1754326"/>
              <a:gd name="connsiteX14" fmla="*/ 1811558 w 3950438"/>
              <a:gd name="connsiteY14" fmla="*/ 1754326 h 1754326"/>
              <a:gd name="connsiteX15" fmla="*/ 1365723 w 3950438"/>
              <a:gd name="connsiteY15" fmla="*/ 1754326 h 1754326"/>
              <a:gd name="connsiteX16" fmla="*/ 840879 w 3950438"/>
              <a:gd name="connsiteY16" fmla="*/ 1754326 h 1754326"/>
              <a:gd name="connsiteX17" fmla="*/ 0 w 3950438"/>
              <a:gd name="connsiteY17" fmla="*/ 1754326 h 1754326"/>
              <a:gd name="connsiteX18" fmla="*/ 0 w 3950438"/>
              <a:gd name="connsiteY18" fmla="*/ 1187094 h 1754326"/>
              <a:gd name="connsiteX19" fmla="*/ 0 w 3950438"/>
              <a:gd name="connsiteY19" fmla="*/ 637405 h 1754326"/>
              <a:gd name="connsiteX20" fmla="*/ 0 w 3950438"/>
              <a:gd name="connsiteY20" fmla="*/ 0 h 1754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950438" h="1754326" extrusionOk="0">
                <a:moveTo>
                  <a:pt x="0" y="0"/>
                </a:moveTo>
                <a:cubicBezTo>
                  <a:pt x="144075" y="-29263"/>
                  <a:pt x="344792" y="34709"/>
                  <a:pt x="445835" y="0"/>
                </a:cubicBezTo>
                <a:cubicBezTo>
                  <a:pt x="546878" y="-34709"/>
                  <a:pt x="762508" y="60306"/>
                  <a:pt x="1010183" y="0"/>
                </a:cubicBezTo>
                <a:cubicBezTo>
                  <a:pt x="1257858" y="-60306"/>
                  <a:pt x="1374700" y="44229"/>
                  <a:pt x="1535027" y="0"/>
                </a:cubicBezTo>
                <a:cubicBezTo>
                  <a:pt x="1695354" y="-44229"/>
                  <a:pt x="1788143" y="51980"/>
                  <a:pt x="1980862" y="0"/>
                </a:cubicBezTo>
                <a:cubicBezTo>
                  <a:pt x="2173582" y="-51980"/>
                  <a:pt x="2301834" y="37265"/>
                  <a:pt x="2505706" y="0"/>
                </a:cubicBezTo>
                <a:cubicBezTo>
                  <a:pt x="2709578" y="-37265"/>
                  <a:pt x="2982386" y="46772"/>
                  <a:pt x="3109559" y="0"/>
                </a:cubicBezTo>
                <a:cubicBezTo>
                  <a:pt x="3236732" y="-46772"/>
                  <a:pt x="3737820" y="86006"/>
                  <a:pt x="3950438" y="0"/>
                </a:cubicBezTo>
                <a:cubicBezTo>
                  <a:pt x="4017149" y="154667"/>
                  <a:pt x="3913033" y="347407"/>
                  <a:pt x="3950438" y="567232"/>
                </a:cubicBezTo>
                <a:cubicBezTo>
                  <a:pt x="3987843" y="787057"/>
                  <a:pt x="3895895" y="973143"/>
                  <a:pt x="3950438" y="1134464"/>
                </a:cubicBezTo>
                <a:cubicBezTo>
                  <a:pt x="4004981" y="1295785"/>
                  <a:pt x="3936019" y="1574983"/>
                  <a:pt x="3950438" y="1754326"/>
                </a:cubicBezTo>
                <a:cubicBezTo>
                  <a:pt x="3725441" y="1781780"/>
                  <a:pt x="3654757" y="1728777"/>
                  <a:pt x="3425594" y="1754326"/>
                </a:cubicBezTo>
                <a:cubicBezTo>
                  <a:pt x="3196431" y="1779875"/>
                  <a:pt x="3148064" y="1694273"/>
                  <a:pt x="2900750" y="1754326"/>
                </a:cubicBezTo>
                <a:cubicBezTo>
                  <a:pt x="2653436" y="1814379"/>
                  <a:pt x="2634486" y="1752890"/>
                  <a:pt x="2375906" y="1754326"/>
                </a:cubicBezTo>
                <a:cubicBezTo>
                  <a:pt x="2117326" y="1755762"/>
                  <a:pt x="2003596" y="1706804"/>
                  <a:pt x="1811558" y="1754326"/>
                </a:cubicBezTo>
                <a:cubicBezTo>
                  <a:pt x="1619520" y="1801848"/>
                  <a:pt x="1519682" y="1749918"/>
                  <a:pt x="1365723" y="1754326"/>
                </a:cubicBezTo>
                <a:cubicBezTo>
                  <a:pt x="1211764" y="1758734"/>
                  <a:pt x="1069852" y="1731939"/>
                  <a:pt x="840879" y="1754326"/>
                </a:cubicBezTo>
                <a:cubicBezTo>
                  <a:pt x="611906" y="1776713"/>
                  <a:pt x="247893" y="1711842"/>
                  <a:pt x="0" y="1754326"/>
                </a:cubicBezTo>
                <a:cubicBezTo>
                  <a:pt x="-23110" y="1598603"/>
                  <a:pt x="41835" y="1343963"/>
                  <a:pt x="0" y="1187094"/>
                </a:cubicBezTo>
                <a:cubicBezTo>
                  <a:pt x="-41835" y="1030225"/>
                  <a:pt x="27910" y="755191"/>
                  <a:pt x="0" y="637405"/>
                </a:cubicBezTo>
                <a:cubicBezTo>
                  <a:pt x="-27910" y="519619"/>
                  <a:pt x="37676" y="23124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Look at photographs of hot/desert</a:t>
            </a:r>
            <a:endParaRPr lang="en-GB" sz="1200" dirty="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Talk about the weather</a:t>
            </a:r>
            <a:endParaRPr lang="en-GB" sz="1200" dirty="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Dress teddy/paper dolls with clothes for rain/sun/snow</a:t>
            </a:r>
            <a:endParaRPr lang="en-GB" sz="1200" dirty="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 Explore shadows outside with chalk/torches</a:t>
            </a:r>
            <a:endParaRPr lang="en-GB" sz="1200" dirty="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 Learn about how to keep safe in the sun, make a poster</a:t>
            </a:r>
            <a:endParaRPr lang="en-GB" sz="1200" dirty="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 Move like different desert animals</a:t>
            </a:r>
            <a:endParaRPr lang="en-GB" sz="1200"/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Locate hot regions/ equator on a map/atlas/globe </a:t>
            </a:r>
          </a:p>
          <a:p>
            <a:pPr marL="171450" indent="-171450">
              <a:buFont typeface="Arial"/>
              <a:buChar char="•"/>
            </a:pPr>
            <a:r>
              <a:rPr lang="en-GB" sz="1200" dirty="0">
                <a:ea typeface="+mn-lt"/>
                <a:cs typeface="+mn-lt"/>
              </a:rPr>
              <a:t>Talk about how to travel there from here</a:t>
            </a:r>
            <a:endParaRPr lang="en-GB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FBAD8C-0800-8B19-21DA-7803E142AAE4}"/>
              </a:ext>
            </a:extLst>
          </p:cNvPr>
          <p:cNvSpPr txBox="1"/>
          <p:nvPr/>
        </p:nvSpPr>
        <p:spPr>
          <a:xfrm>
            <a:off x="8995608" y="4746815"/>
            <a:ext cx="3057799" cy="1015663"/>
          </a:xfrm>
          <a:custGeom>
            <a:avLst/>
            <a:gdLst>
              <a:gd name="connsiteX0" fmla="*/ 0 w 3057799"/>
              <a:gd name="connsiteY0" fmla="*/ 0 h 1015663"/>
              <a:gd name="connsiteX1" fmla="*/ 3057799 w 3057799"/>
              <a:gd name="connsiteY1" fmla="*/ 0 h 1015663"/>
              <a:gd name="connsiteX2" fmla="*/ 3057799 w 3057799"/>
              <a:gd name="connsiteY2" fmla="*/ 1015663 h 1015663"/>
              <a:gd name="connsiteX3" fmla="*/ 0 w 3057799"/>
              <a:gd name="connsiteY3" fmla="*/ 1015663 h 1015663"/>
              <a:gd name="connsiteX4" fmla="*/ 0 w 3057799"/>
              <a:gd name="connsiteY4" fmla="*/ 0 h 101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799" h="1015663" extrusionOk="0">
                <a:moveTo>
                  <a:pt x="0" y="0"/>
                </a:moveTo>
                <a:cubicBezTo>
                  <a:pt x="1331305" y="164751"/>
                  <a:pt x="2681982" y="-156251"/>
                  <a:pt x="3057799" y="0"/>
                </a:cubicBezTo>
                <a:cubicBezTo>
                  <a:pt x="3000916" y="182268"/>
                  <a:pt x="3065971" y="570540"/>
                  <a:pt x="3057799" y="1015663"/>
                </a:cubicBezTo>
                <a:cubicBezTo>
                  <a:pt x="2059122" y="983680"/>
                  <a:pt x="971438" y="979454"/>
                  <a:pt x="0" y="1015663"/>
                </a:cubicBezTo>
                <a:cubicBezTo>
                  <a:pt x="-67166" y="843160"/>
                  <a:pt x="-79876" y="44869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84708783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PSHE- We will explore who I am, looking at differences, learning how to manage feelings, talking about belonging at school and the right to learn, how we can be kind and use gentle hands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13485E-608B-F2C5-0980-F06AFE7A8F84}"/>
              </a:ext>
            </a:extLst>
          </p:cNvPr>
          <p:cNvSpPr txBox="1"/>
          <p:nvPr/>
        </p:nvSpPr>
        <p:spPr>
          <a:xfrm>
            <a:off x="3057800" y="252016"/>
            <a:ext cx="1478496" cy="830997"/>
          </a:xfrm>
          <a:custGeom>
            <a:avLst/>
            <a:gdLst>
              <a:gd name="connsiteX0" fmla="*/ 0 w 1478496"/>
              <a:gd name="connsiteY0" fmla="*/ 0 h 830997"/>
              <a:gd name="connsiteX1" fmla="*/ 478047 w 1478496"/>
              <a:gd name="connsiteY1" fmla="*/ 0 h 830997"/>
              <a:gd name="connsiteX2" fmla="*/ 956094 w 1478496"/>
              <a:gd name="connsiteY2" fmla="*/ 0 h 830997"/>
              <a:gd name="connsiteX3" fmla="*/ 1478496 w 1478496"/>
              <a:gd name="connsiteY3" fmla="*/ 0 h 830997"/>
              <a:gd name="connsiteX4" fmla="*/ 1478496 w 1478496"/>
              <a:gd name="connsiteY4" fmla="*/ 432118 h 830997"/>
              <a:gd name="connsiteX5" fmla="*/ 1478496 w 1478496"/>
              <a:gd name="connsiteY5" fmla="*/ 830997 h 830997"/>
              <a:gd name="connsiteX6" fmla="*/ 956094 w 1478496"/>
              <a:gd name="connsiteY6" fmla="*/ 830997 h 830997"/>
              <a:gd name="connsiteX7" fmla="*/ 478047 w 1478496"/>
              <a:gd name="connsiteY7" fmla="*/ 830997 h 830997"/>
              <a:gd name="connsiteX8" fmla="*/ 0 w 1478496"/>
              <a:gd name="connsiteY8" fmla="*/ 830997 h 830997"/>
              <a:gd name="connsiteX9" fmla="*/ 0 w 1478496"/>
              <a:gd name="connsiteY9" fmla="*/ 415499 h 830997"/>
              <a:gd name="connsiteX10" fmla="*/ 0 w 1478496"/>
              <a:gd name="connsiteY10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78496" h="830997" extrusionOk="0">
                <a:moveTo>
                  <a:pt x="0" y="0"/>
                </a:moveTo>
                <a:cubicBezTo>
                  <a:pt x="205879" y="-32393"/>
                  <a:pt x="327264" y="541"/>
                  <a:pt x="478047" y="0"/>
                </a:cubicBezTo>
                <a:cubicBezTo>
                  <a:pt x="628830" y="-541"/>
                  <a:pt x="797970" y="10175"/>
                  <a:pt x="956094" y="0"/>
                </a:cubicBezTo>
                <a:cubicBezTo>
                  <a:pt x="1114218" y="-10175"/>
                  <a:pt x="1258534" y="57557"/>
                  <a:pt x="1478496" y="0"/>
                </a:cubicBezTo>
                <a:cubicBezTo>
                  <a:pt x="1511926" y="135305"/>
                  <a:pt x="1462907" y="318626"/>
                  <a:pt x="1478496" y="432118"/>
                </a:cubicBezTo>
                <a:cubicBezTo>
                  <a:pt x="1494085" y="545610"/>
                  <a:pt x="1473874" y="644239"/>
                  <a:pt x="1478496" y="830997"/>
                </a:cubicBezTo>
                <a:cubicBezTo>
                  <a:pt x="1261434" y="847784"/>
                  <a:pt x="1196788" y="825379"/>
                  <a:pt x="956094" y="830997"/>
                </a:cubicBezTo>
                <a:cubicBezTo>
                  <a:pt x="715400" y="836615"/>
                  <a:pt x="592436" y="816553"/>
                  <a:pt x="478047" y="830997"/>
                </a:cubicBezTo>
                <a:cubicBezTo>
                  <a:pt x="363658" y="845441"/>
                  <a:pt x="186157" y="775739"/>
                  <a:pt x="0" y="830997"/>
                </a:cubicBezTo>
                <a:cubicBezTo>
                  <a:pt x="-38677" y="699078"/>
                  <a:pt x="19079" y="616006"/>
                  <a:pt x="0" y="415499"/>
                </a:cubicBezTo>
                <a:cubicBezTo>
                  <a:pt x="-19079" y="214992"/>
                  <a:pt x="49016" y="10189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Parents are invited every Friday morning into class 1 until 9.00 clock.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157BB2-479E-5BBE-F741-C42C0F9DFD5B}"/>
              </a:ext>
            </a:extLst>
          </p:cNvPr>
          <p:cNvSpPr txBox="1"/>
          <p:nvPr/>
        </p:nvSpPr>
        <p:spPr>
          <a:xfrm>
            <a:off x="9173399" y="6031594"/>
            <a:ext cx="2956993" cy="646331"/>
          </a:xfrm>
          <a:custGeom>
            <a:avLst/>
            <a:gdLst>
              <a:gd name="connsiteX0" fmla="*/ 0 w 2956993"/>
              <a:gd name="connsiteY0" fmla="*/ 0 h 646331"/>
              <a:gd name="connsiteX1" fmla="*/ 561829 w 2956993"/>
              <a:gd name="connsiteY1" fmla="*/ 0 h 646331"/>
              <a:gd name="connsiteX2" fmla="*/ 1123657 w 2956993"/>
              <a:gd name="connsiteY2" fmla="*/ 0 h 646331"/>
              <a:gd name="connsiteX3" fmla="*/ 1715056 w 2956993"/>
              <a:gd name="connsiteY3" fmla="*/ 0 h 646331"/>
              <a:gd name="connsiteX4" fmla="*/ 2365594 w 2956993"/>
              <a:gd name="connsiteY4" fmla="*/ 0 h 646331"/>
              <a:gd name="connsiteX5" fmla="*/ 2956993 w 2956993"/>
              <a:gd name="connsiteY5" fmla="*/ 0 h 646331"/>
              <a:gd name="connsiteX6" fmla="*/ 2956993 w 2956993"/>
              <a:gd name="connsiteY6" fmla="*/ 336092 h 646331"/>
              <a:gd name="connsiteX7" fmla="*/ 2956993 w 2956993"/>
              <a:gd name="connsiteY7" fmla="*/ 646331 h 646331"/>
              <a:gd name="connsiteX8" fmla="*/ 2336024 w 2956993"/>
              <a:gd name="connsiteY8" fmla="*/ 646331 h 646331"/>
              <a:gd name="connsiteX9" fmla="*/ 1744626 w 2956993"/>
              <a:gd name="connsiteY9" fmla="*/ 646331 h 646331"/>
              <a:gd name="connsiteX10" fmla="*/ 1182797 w 2956993"/>
              <a:gd name="connsiteY10" fmla="*/ 646331 h 646331"/>
              <a:gd name="connsiteX11" fmla="*/ 532259 w 2956993"/>
              <a:gd name="connsiteY11" fmla="*/ 646331 h 646331"/>
              <a:gd name="connsiteX12" fmla="*/ 0 w 2956993"/>
              <a:gd name="connsiteY12" fmla="*/ 646331 h 646331"/>
              <a:gd name="connsiteX13" fmla="*/ 0 w 2956993"/>
              <a:gd name="connsiteY13" fmla="*/ 329629 h 646331"/>
              <a:gd name="connsiteX14" fmla="*/ 0 w 2956993"/>
              <a:gd name="connsiteY14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56993" h="646331" extrusionOk="0">
                <a:moveTo>
                  <a:pt x="0" y="0"/>
                </a:moveTo>
                <a:cubicBezTo>
                  <a:pt x="241925" y="-62409"/>
                  <a:pt x="385498" y="11902"/>
                  <a:pt x="561829" y="0"/>
                </a:cubicBezTo>
                <a:cubicBezTo>
                  <a:pt x="738160" y="-11902"/>
                  <a:pt x="960578" y="55711"/>
                  <a:pt x="1123657" y="0"/>
                </a:cubicBezTo>
                <a:cubicBezTo>
                  <a:pt x="1286736" y="-55711"/>
                  <a:pt x="1433669" y="30749"/>
                  <a:pt x="1715056" y="0"/>
                </a:cubicBezTo>
                <a:cubicBezTo>
                  <a:pt x="1996443" y="-30749"/>
                  <a:pt x="2204094" y="77830"/>
                  <a:pt x="2365594" y="0"/>
                </a:cubicBezTo>
                <a:cubicBezTo>
                  <a:pt x="2527094" y="-77830"/>
                  <a:pt x="2683051" y="19421"/>
                  <a:pt x="2956993" y="0"/>
                </a:cubicBezTo>
                <a:cubicBezTo>
                  <a:pt x="2979264" y="142727"/>
                  <a:pt x="2923045" y="202928"/>
                  <a:pt x="2956993" y="336092"/>
                </a:cubicBezTo>
                <a:cubicBezTo>
                  <a:pt x="2990941" y="469256"/>
                  <a:pt x="2948364" y="559650"/>
                  <a:pt x="2956993" y="646331"/>
                </a:cubicBezTo>
                <a:cubicBezTo>
                  <a:pt x="2676567" y="662919"/>
                  <a:pt x="2499369" y="594407"/>
                  <a:pt x="2336024" y="646331"/>
                </a:cubicBezTo>
                <a:cubicBezTo>
                  <a:pt x="2172679" y="698255"/>
                  <a:pt x="2025682" y="614117"/>
                  <a:pt x="1744626" y="646331"/>
                </a:cubicBezTo>
                <a:cubicBezTo>
                  <a:pt x="1463570" y="678545"/>
                  <a:pt x="1460168" y="628918"/>
                  <a:pt x="1182797" y="646331"/>
                </a:cubicBezTo>
                <a:cubicBezTo>
                  <a:pt x="905426" y="663744"/>
                  <a:pt x="719934" y="630152"/>
                  <a:pt x="532259" y="646331"/>
                </a:cubicBezTo>
                <a:cubicBezTo>
                  <a:pt x="344584" y="662510"/>
                  <a:pt x="113036" y="594376"/>
                  <a:pt x="0" y="646331"/>
                </a:cubicBezTo>
                <a:cubicBezTo>
                  <a:pt x="-27587" y="581228"/>
                  <a:pt x="17048" y="449457"/>
                  <a:pt x="0" y="329629"/>
                </a:cubicBezTo>
                <a:cubicBezTo>
                  <a:pt x="-17048" y="209801"/>
                  <a:pt x="19834" y="14792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Music- In music children will be learning to find the pulse and beat and join in with action songs.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382</cp:revision>
  <dcterms:created xsi:type="dcterms:W3CDTF">2025-08-03T16:43:27Z</dcterms:created>
  <dcterms:modified xsi:type="dcterms:W3CDTF">2025-09-03T19:44:21Z</dcterms:modified>
</cp:coreProperties>
</file>