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1063CD-3236-BEDA-CD5E-6A6D293D6292}" v="2" dt="2025-09-05T20:15:04.178"/>
    <p1510:client id="{8B41D3EE-26F6-43FE-A6D4-FEA6C321C0C8}" v="24" dt="2025-09-04T18:13:05.505"/>
    <p1510:client id="{B5785995-6714-BB53-28FC-24E51460FC3E}" v="14" dt="2025-09-05T09:06:09.405"/>
    <p1510:client id="{CB5E3217-3BAB-4284-EFC3-9C5F5E9818B2}" v="495" dt="2025-09-04T14:13:09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9558" y="2346573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19709" y="245448"/>
            <a:ext cx="2323496" cy="954107"/>
          </a:xfrm>
          <a:custGeom>
            <a:avLst/>
            <a:gdLst>
              <a:gd name="connsiteX0" fmla="*/ 0 w 2323496"/>
              <a:gd name="connsiteY0" fmla="*/ 0 h 954107"/>
              <a:gd name="connsiteX1" fmla="*/ 627344 w 2323496"/>
              <a:gd name="connsiteY1" fmla="*/ 0 h 954107"/>
              <a:gd name="connsiteX2" fmla="*/ 1254688 w 2323496"/>
              <a:gd name="connsiteY2" fmla="*/ 0 h 954107"/>
              <a:gd name="connsiteX3" fmla="*/ 2323496 w 2323496"/>
              <a:gd name="connsiteY3" fmla="*/ 0 h 954107"/>
              <a:gd name="connsiteX4" fmla="*/ 2323496 w 2323496"/>
              <a:gd name="connsiteY4" fmla="*/ 467512 h 954107"/>
              <a:gd name="connsiteX5" fmla="*/ 2323496 w 2323496"/>
              <a:gd name="connsiteY5" fmla="*/ 954107 h 954107"/>
              <a:gd name="connsiteX6" fmla="*/ 1742622 w 2323496"/>
              <a:gd name="connsiteY6" fmla="*/ 954107 h 954107"/>
              <a:gd name="connsiteX7" fmla="*/ 1208218 w 2323496"/>
              <a:gd name="connsiteY7" fmla="*/ 954107 h 954107"/>
              <a:gd name="connsiteX8" fmla="*/ 604109 w 2323496"/>
              <a:gd name="connsiteY8" fmla="*/ 954107 h 954107"/>
              <a:gd name="connsiteX9" fmla="*/ 0 w 2323496"/>
              <a:gd name="connsiteY9" fmla="*/ 954107 h 954107"/>
              <a:gd name="connsiteX10" fmla="*/ 0 w 2323496"/>
              <a:gd name="connsiteY10" fmla="*/ 477054 h 954107"/>
              <a:gd name="connsiteX11" fmla="*/ 0 w 2323496"/>
              <a:gd name="connsiteY11" fmla="*/ 0 h 954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23496" h="954107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39491" y="112968"/>
                  <a:pt x="2329198" y="242864"/>
                  <a:pt x="2323496" y="467512"/>
                </a:cubicBezTo>
                <a:cubicBezTo>
                  <a:pt x="2317794" y="692160"/>
                  <a:pt x="2328930" y="855069"/>
                  <a:pt x="2323496" y="954107"/>
                </a:cubicBezTo>
                <a:cubicBezTo>
                  <a:pt x="2172420" y="935037"/>
                  <a:pt x="1878030" y="928927"/>
                  <a:pt x="1742622" y="954107"/>
                </a:cubicBezTo>
                <a:cubicBezTo>
                  <a:pt x="1607214" y="979287"/>
                  <a:pt x="1460462" y="954213"/>
                  <a:pt x="1208218" y="954107"/>
                </a:cubicBezTo>
                <a:cubicBezTo>
                  <a:pt x="955974" y="954001"/>
                  <a:pt x="862907" y="981623"/>
                  <a:pt x="604109" y="954107"/>
                </a:cubicBezTo>
                <a:cubicBezTo>
                  <a:pt x="345311" y="926591"/>
                  <a:pt x="201172" y="940903"/>
                  <a:pt x="0" y="954107"/>
                </a:cubicBezTo>
                <a:cubicBezTo>
                  <a:pt x="-8409" y="819236"/>
                  <a:pt x="677" y="657375"/>
                  <a:pt x="0" y="477054"/>
                </a:cubicBezTo>
                <a:cubicBezTo>
                  <a:pt x="-677" y="296733"/>
                  <a:pt x="11474" y="11316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  <a:ea typeface="+mn-lt"/>
                <a:cs typeface="+mn-lt"/>
              </a:rPr>
              <a:t>English: Create an animal fact file. Where does it live? What does it eat? What does it look like?</a:t>
            </a:r>
            <a:endParaRPr lang="en-GB" sz="1400" dirty="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12263" y="436536"/>
            <a:ext cx="2743200" cy="1785104"/>
          </a:xfrm>
          <a:custGeom>
            <a:avLst/>
            <a:gdLst>
              <a:gd name="connsiteX0" fmla="*/ 0 w 2743200"/>
              <a:gd name="connsiteY0" fmla="*/ 0 h 1785104"/>
              <a:gd name="connsiteX1" fmla="*/ 603504 w 2743200"/>
              <a:gd name="connsiteY1" fmla="*/ 0 h 1785104"/>
              <a:gd name="connsiteX2" fmla="*/ 1207008 w 2743200"/>
              <a:gd name="connsiteY2" fmla="*/ 0 h 1785104"/>
              <a:gd name="connsiteX3" fmla="*/ 1673352 w 2743200"/>
              <a:gd name="connsiteY3" fmla="*/ 0 h 1785104"/>
              <a:gd name="connsiteX4" fmla="*/ 2139696 w 2743200"/>
              <a:gd name="connsiteY4" fmla="*/ 0 h 1785104"/>
              <a:gd name="connsiteX5" fmla="*/ 2743200 w 2743200"/>
              <a:gd name="connsiteY5" fmla="*/ 0 h 1785104"/>
              <a:gd name="connsiteX6" fmla="*/ 2743200 w 2743200"/>
              <a:gd name="connsiteY6" fmla="*/ 612886 h 1785104"/>
              <a:gd name="connsiteX7" fmla="*/ 2743200 w 2743200"/>
              <a:gd name="connsiteY7" fmla="*/ 1243622 h 1785104"/>
              <a:gd name="connsiteX8" fmla="*/ 2743200 w 2743200"/>
              <a:gd name="connsiteY8" fmla="*/ 1785104 h 1785104"/>
              <a:gd name="connsiteX9" fmla="*/ 2221992 w 2743200"/>
              <a:gd name="connsiteY9" fmla="*/ 1785104 h 1785104"/>
              <a:gd name="connsiteX10" fmla="*/ 1618488 w 2743200"/>
              <a:gd name="connsiteY10" fmla="*/ 1785104 h 1785104"/>
              <a:gd name="connsiteX11" fmla="*/ 1014984 w 2743200"/>
              <a:gd name="connsiteY11" fmla="*/ 1785104 h 1785104"/>
              <a:gd name="connsiteX12" fmla="*/ 0 w 2743200"/>
              <a:gd name="connsiteY12" fmla="*/ 1785104 h 1785104"/>
              <a:gd name="connsiteX13" fmla="*/ 0 w 2743200"/>
              <a:gd name="connsiteY13" fmla="*/ 1190069 h 1785104"/>
              <a:gd name="connsiteX14" fmla="*/ 0 w 2743200"/>
              <a:gd name="connsiteY14" fmla="*/ 559333 h 1785104"/>
              <a:gd name="connsiteX15" fmla="*/ 0 w 2743200"/>
              <a:gd name="connsiteY15" fmla="*/ 0 h 1785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43200" h="1785104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54722" y="173681"/>
                  <a:pt x="2722311" y="362912"/>
                  <a:pt x="2743200" y="612886"/>
                </a:cubicBezTo>
                <a:cubicBezTo>
                  <a:pt x="2764089" y="862860"/>
                  <a:pt x="2741007" y="1063321"/>
                  <a:pt x="2743200" y="1243622"/>
                </a:cubicBezTo>
                <a:cubicBezTo>
                  <a:pt x="2745393" y="1423923"/>
                  <a:pt x="2689600" y="1661472"/>
                  <a:pt x="2743200" y="1785104"/>
                </a:cubicBezTo>
                <a:cubicBezTo>
                  <a:pt x="2590097" y="1787994"/>
                  <a:pt x="2334897" y="1743974"/>
                  <a:pt x="2221992" y="1785104"/>
                </a:cubicBezTo>
                <a:cubicBezTo>
                  <a:pt x="2109087" y="1826234"/>
                  <a:pt x="1739598" y="1735095"/>
                  <a:pt x="1618488" y="1785104"/>
                </a:cubicBezTo>
                <a:cubicBezTo>
                  <a:pt x="1497378" y="1835113"/>
                  <a:pt x="1266800" y="1737286"/>
                  <a:pt x="1014984" y="1785104"/>
                </a:cubicBezTo>
                <a:cubicBezTo>
                  <a:pt x="763168" y="1832922"/>
                  <a:pt x="345374" y="1689499"/>
                  <a:pt x="0" y="1785104"/>
                </a:cubicBezTo>
                <a:cubicBezTo>
                  <a:pt x="-8416" y="1631440"/>
                  <a:pt x="12324" y="1379463"/>
                  <a:pt x="0" y="1190069"/>
                </a:cubicBezTo>
                <a:cubicBezTo>
                  <a:pt x="-12324" y="1000676"/>
                  <a:pt x="70303" y="762136"/>
                  <a:pt x="0" y="559333"/>
                </a:cubicBezTo>
                <a:cubicBezTo>
                  <a:pt x="-70303" y="356530"/>
                  <a:pt x="58292" y="19867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err="1">
                <a:latin typeface="Comic Sans MS"/>
              </a:rPr>
              <a:t>Maths</a:t>
            </a:r>
            <a:r>
              <a:rPr lang="en-US" sz="1400" dirty="0">
                <a:latin typeface="Comic Sans MS"/>
              </a:rPr>
              <a:t>: Roll a dice 3 times, can you add the numbers together. Write the calculations out in your homework book.</a:t>
            </a:r>
          </a:p>
          <a:p>
            <a:endParaRPr lang="en-US" sz="1200" dirty="0">
              <a:latin typeface="Comic Sans MS"/>
            </a:endParaRPr>
          </a:p>
          <a:p>
            <a:r>
              <a:rPr lang="en-US" sz="1400" dirty="0" err="1">
                <a:latin typeface="Comic Sans MS"/>
              </a:rPr>
              <a:t>Practise</a:t>
            </a:r>
            <a:r>
              <a:rPr lang="en-US" sz="1400" dirty="0">
                <a:latin typeface="Comic Sans MS"/>
              </a:rPr>
              <a:t> counting in 2s, 5s and </a:t>
            </a:r>
            <a:r>
              <a:rPr lang="en-US" sz="1400">
                <a:latin typeface="Comic Sans MS"/>
              </a:rPr>
              <a:t>10s.</a:t>
            </a:r>
          </a:p>
          <a:p>
            <a:endParaRPr lang="en-US" sz="1400" dirty="0">
              <a:latin typeface="Comic Sans M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218492" y="2922860"/>
            <a:ext cx="2743200" cy="1384995"/>
          </a:xfrm>
          <a:custGeom>
            <a:avLst/>
            <a:gdLst>
              <a:gd name="connsiteX0" fmla="*/ 0 w 2743200"/>
              <a:gd name="connsiteY0" fmla="*/ 0 h 1384995"/>
              <a:gd name="connsiteX1" fmla="*/ 2743200 w 2743200"/>
              <a:gd name="connsiteY1" fmla="*/ 0 h 1384995"/>
              <a:gd name="connsiteX2" fmla="*/ 2743200 w 2743200"/>
              <a:gd name="connsiteY2" fmla="*/ 1384995 h 1384995"/>
              <a:gd name="connsiteX3" fmla="*/ 0 w 2743200"/>
              <a:gd name="connsiteY3" fmla="*/ 1384995 h 1384995"/>
              <a:gd name="connsiteX4" fmla="*/ 0 w 2743200"/>
              <a:gd name="connsiteY4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1384995" extrusionOk="0">
                <a:moveTo>
                  <a:pt x="0" y="0"/>
                </a:moveTo>
                <a:cubicBezTo>
                  <a:pt x="416287" y="-159387"/>
                  <a:pt x="2282310" y="148095"/>
                  <a:pt x="2743200" y="0"/>
                </a:cubicBezTo>
                <a:cubicBezTo>
                  <a:pt x="2730751" y="576142"/>
                  <a:pt x="2723392" y="1041589"/>
                  <a:pt x="2743200" y="1384995"/>
                </a:cubicBezTo>
                <a:cubicBezTo>
                  <a:pt x="1980069" y="1233831"/>
                  <a:pt x="1264900" y="1370985"/>
                  <a:pt x="0" y="1384995"/>
                </a:cubicBezTo>
                <a:cubicBezTo>
                  <a:pt x="-61468" y="1184044"/>
                  <a:pt x="70551" y="62519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Art: Find some items at home to print with using paint. Can you make a repeating pattern. Perhaps you could cut up a potato or use natural objects to create a print.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018917" y="3450915"/>
            <a:ext cx="2743200" cy="523220"/>
          </a:xfrm>
          <a:custGeom>
            <a:avLst/>
            <a:gdLst>
              <a:gd name="connsiteX0" fmla="*/ 0 w 2743200"/>
              <a:gd name="connsiteY0" fmla="*/ 0 h 523220"/>
              <a:gd name="connsiteX1" fmla="*/ 740664 w 2743200"/>
              <a:gd name="connsiteY1" fmla="*/ 0 h 523220"/>
              <a:gd name="connsiteX2" fmla="*/ 1453896 w 2743200"/>
              <a:gd name="connsiteY2" fmla="*/ 0 h 523220"/>
              <a:gd name="connsiteX3" fmla="*/ 2057400 w 2743200"/>
              <a:gd name="connsiteY3" fmla="*/ 0 h 523220"/>
              <a:gd name="connsiteX4" fmla="*/ 2743200 w 2743200"/>
              <a:gd name="connsiteY4" fmla="*/ 0 h 523220"/>
              <a:gd name="connsiteX5" fmla="*/ 2743200 w 2743200"/>
              <a:gd name="connsiteY5" fmla="*/ 523220 h 523220"/>
              <a:gd name="connsiteX6" fmla="*/ 2057400 w 2743200"/>
              <a:gd name="connsiteY6" fmla="*/ 523220 h 523220"/>
              <a:gd name="connsiteX7" fmla="*/ 1399032 w 2743200"/>
              <a:gd name="connsiteY7" fmla="*/ 523220 h 523220"/>
              <a:gd name="connsiteX8" fmla="*/ 658368 w 2743200"/>
              <a:gd name="connsiteY8" fmla="*/ 523220 h 523220"/>
              <a:gd name="connsiteX9" fmla="*/ 0 w 2743200"/>
              <a:gd name="connsiteY9" fmla="*/ 523220 h 523220"/>
              <a:gd name="connsiteX10" fmla="*/ 0 w 2743200"/>
              <a:gd name="connsiteY10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43200" h="523220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47308" y="255684"/>
                  <a:pt x="2740135" y="277449"/>
                  <a:pt x="2743200" y="523220"/>
                </a:cubicBezTo>
                <a:cubicBezTo>
                  <a:pt x="2548581" y="506603"/>
                  <a:pt x="2347408" y="544128"/>
                  <a:pt x="2057400" y="523220"/>
                </a:cubicBezTo>
                <a:cubicBezTo>
                  <a:pt x="1767392" y="502312"/>
                  <a:pt x="1628219" y="537956"/>
                  <a:pt x="1399032" y="523220"/>
                </a:cubicBezTo>
                <a:cubicBezTo>
                  <a:pt x="1169845" y="508484"/>
                  <a:pt x="902180" y="492545"/>
                  <a:pt x="658368" y="523220"/>
                </a:cubicBezTo>
                <a:cubicBezTo>
                  <a:pt x="414556" y="553895"/>
                  <a:pt x="197132" y="550485"/>
                  <a:pt x="0" y="523220"/>
                </a:cubicBezTo>
                <a:cubicBezTo>
                  <a:pt x="16556" y="295891"/>
                  <a:pt x="13160" y="12842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DT: Make a model of an animal using junk, playdough or </a:t>
            </a:r>
            <a:r>
              <a:rPr lang="en-US" sz="1400" dirty="0" err="1">
                <a:latin typeface="Comic Sans MS"/>
              </a:rPr>
              <a:t>lego</a:t>
            </a:r>
            <a:r>
              <a:rPr lang="en-US" sz="1200" dirty="0">
                <a:latin typeface="Comic Sans MS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950913" y="4432316"/>
            <a:ext cx="2754923" cy="954107"/>
          </a:xfrm>
          <a:custGeom>
            <a:avLst/>
            <a:gdLst>
              <a:gd name="connsiteX0" fmla="*/ 0 w 2754923"/>
              <a:gd name="connsiteY0" fmla="*/ 0 h 954107"/>
              <a:gd name="connsiteX1" fmla="*/ 661182 w 2754923"/>
              <a:gd name="connsiteY1" fmla="*/ 0 h 954107"/>
              <a:gd name="connsiteX2" fmla="*/ 1322363 w 2754923"/>
              <a:gd name="connsiteY2" fmla="*/ 0 h 954107"/>
              <a:gd name="connsiteX3" fmla="*/ 2066192 w 2754923"/>
              <a:gd name="connsiteY3" fmla="*/ 0 h 954107"/>
              <a:gd name="connsiteX4" fmla="*/ 2754923 w 2754923"/>
              <a:gd name="connsiteY4" fmla="*/ 0 h 954107"/>
              <a:gd name="connsiteX5" fmla="*/ 2754923 w 2754923"/>
              <a:gd name="connsiteY5" fmla="*/ 477054 h 954107"/>
              <a:gd name="connsiteX6" fmla="*/ 2754923 w 2754923"/>
              <a:gd name="connsiteY6" fmla="*/ 954107 h 954107"/>
              <a:gd name="connsiteX7" fmla="*/ 2121291 w 2754923"/>
              <a:gd name="connsiteY7" fmla="*/ 954107 h 954107"/>
              <a:gd name="connsiteX8" fmla="*/ 1432560 w 2754923"/>
              <a:gd name="connsiteY8" fmla="*/ 954107 h 954107"/>
              <a:gd name="connsiteX9" fmla="*/ 798928 w 2754923"/>
              <a:gd name="connsiteY9" fmla="*/ 954107 h 954107"/>
              <a:gd name="connsiteX10" fmla="*/ 0 w 2754923"/>
              <a:gd name="connsiteY10" fmla="*/ 954107 h 954107"/>
              <a:gd name="connsiteX11" fmla="*/ 0 w 2754923"/>
              <a:gd name="connsiteY11" fmla="*/ 496136 h 954107"/>
              <a:gd name="connsiteX12" fmla="*/ 0 w 2754923"/>
              <a:gd name="connsiteY12" fmla="*/ 0 h 954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4923" h="954107" extrusionOk="0">
                <a:moveTo>
                  <a:pt x="0" y="0"/>
                </a:moveTo>
                <a:cubicBezTo>
                  <a:pt x="293075" y="5674"/>
                  <a:pt x="374607" y="10222"/>
                  <a:pt x="661182" y="0"/>
                </a:cubicBezTo>
                <a:cubicBezTo>
                  <a:pt x="947757" y="-10222"/>
                  <a:pt x="1070024" y="-12968"/>
                  <a:pt x="1322363" y="0"/>
                </a:cubicBezTo>
                <a:cubicBezTo>
                  <a:pt x="1574702" y="12968"/>
                  <a:pt x="1855012" y="5650"/>
                  <a:pt x="2066192" y="0"/>
                </a:cubicBezTo>
                <a:cubicBezTo>
                  <a:pt x="2277372" y="-5650"/>
                  <a:pt x="2501089" y="-4636"/>
                  <a:pt x="2754923" y="0"/>
                </a:cubicBezTo>
                <a:cubicBezTo>
                  <a:pt x="2760056" y="130293"/>
                  <a:pt x="2747418" y="247423"/>
                  <a:pt x="2754923" y="477054"/>
                </a:cubicBezTo>
                <a:cubicBezTo>
                  <a:pt x="2762428" y="706685"/>
                  <a:pt x="2773906" y="804156"/>
                  <a:pt x="2754923" y="954107"/>
                </a:cubicBezTo>
                <a:cubicBezTo>
                  <a:pt x="2600066" y="944316"/>
                  <a:pt x="2407190" y="978208"/>
                  <a:pt x="2121291" y="954107"/>
                </a:cubicBezTo>
                <a:cubicBezTo>
                  <a:pt x="1835392" y="930006"/>
                  <a:pt x="1753125" y="988275"/>
                  <a:pt x="1432560" y="954107"/>
                </a:cubicBezTo>
                <a:cubicBezTo>
                  <a:pt x="1111995" y="919939"/>
                  <a:pt x="1010796" y="965670"/>
                  <a:pt x="798928" y="954107"/>
                </a:cubicBezTo>
                <a:cubicBezTo>
                  <a:pt x="587060" y="942544"/>
                  <a:pt x="224394" y="959780"/>
                  <a:pt x="0" y="954107"/>
                </a:cubicBezTo>
                <a:cubicBezTo>
                  <a:pt x="15246" y="728731"/>
                  <a:pt x="11484" y="589271"/>
                  <a:pt x="0" y="496136"/>
                </a:cubicBezTo>
                <a:cubicBezTo>
                  <a:pt x="-11484" y="403001"/>
                  <a:pt x="20158" y="12609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Geography: Create your own map of the world and identify the hot and cold countries of the world</a:t>
            </a:r>
            <a:r>
              <a:rPr lang="en-US" sz="1200" dirty="0">
                <a:latin typeface="Comic Sans MS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944857" y="436400"/>
            <a:ext cx="3367616" cy="584775"/>
          </a:xfrm>
          <a:custGeom>
            <a:avLst/>
            <a:gdLst>
              <a:gd name="connsiteX0" fmla="*/ 0 w 3367616"/>
              <a:gd name="connsiteY0" fmla="*/ 0 h 584775"/>
              <a:gd name="connsiteX1" fmla="*/ 3367616 w 3367616"/>
              <a:gd name="connsiteY1" fmla="*/ 0 h 584775"/>
              <a:gd name="connsiteX2" fmla="*/ 3367616 w 3367616"/>
              <a:gd name="connsiteY2" fmla="*/ 584775 h 584775"/>
              <a:gd name="connsiteX3" fmla="*/ 0 w 3367616"/>
              <a:gd name="connsiteY3" fmla="*/ 584775 h 584775"/>
              <a:gd name="connsiteX4" fmla="*/ 0 w 3367616"/>
              <a:gd name="connsiteY4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67616" h="584775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0296" y="173739"/>
                  <a:pt x="3370186" y="367368"/>
                  <a:pt x="3367616" y="584775"/>
                </a:cubicBezTo>
                <a:cubicBezTo>
                  <a:pt x="1886967" y="640585"/>
                  <a:pt x="767224" y="753733"/>
                  <a:pt x="0" y="584775"/>
                </a:cubicBezTo>
                <a:cubicBezTo>
                  <a:pt x="45025" y="480493"/>
                  <a:pt x="-14782" y="15124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dirty="0">
                <a:latin typeface="Comic Sans MS"/>
              </a:rPr>
              <a:t>Homework ideas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254047" y="1386280"/>
            <a:ext cx="2296850" cy="1384995"/>
          </a:xfrm>
          <a:custGeom>
            <a:avLst/>
            <a:gdLst>
              <a:gd name="connsiteX0" fmla="*/ 0 w 2296850"/>
              <a:gd name="connsiteY0" fmla="*/ 0 h 1384995"/>
              <a:gd name="connsiteX1" fmla="*/ 574213 w 2296850"/>
              <a:gd name="connsiteY1" fmla="*/ 0 h 1384995"/>
              <a:gd name="connsiteX2" fmla="*/ 1125457 w 2296850"/>
              <a:gd name="connsiteY2" fmla="*/ 0 h 1384995"/>
              <a:gd name="connsiteX3" fmla="*/ 1722638 w 2296850"/>
              <a:gd name="connsiteY3" fmla="*/ 0 h 1384995"/>
              <a:gd name="connsiteX4" fmla="*/ 2296850 w 2296850"/>
              <a:gd name="connsiteY4" fmla="*/ 0 h 1384995"/>
              <a:gd name="connsiteX5" fmla="*/ 2296850 w 2296850"/>
              <a:gd name="connsiteY5" fmla="*/ 420115 h 1384995"/>
              <a:gd name="connsiteX6" fmla="*/ 2296850 w 2296850"/>
              <a:gd name="connsiteY6" fmla="*/ 881780 h 1384995"/>
              <a:gd name="connsiteX7" fmla="*/ 2296850 w 2296850"/>
              <a:gd name="connsiteY7" fmla="*/ 1384995 h 1384995"/>
              <a:gd name="connsiteX8" fmla="*/ 1768575 w 2296850"/>
              <a:gd name="connsiteY8" fmla="*/ 1384995 h 1384995"/>
              <a:gd name="connsiteX9" fmla="*/ 1240299 w 2296850"/>
              <a:gd name="connsiteY9" fmla="*/ 1384995 h 1384995"/>
              <a:gd name="connsiteX10" fmla="*/ 666087 w 2296850"/>
              <a:gd name="connsiteY10" fmla="*/ 1384995 h 1384995"/>
              <a:gd name="connsiteX11" fmla="*/ 0 w 2296850"/>
              <a:gd name="connsiteY11" fmla="*/ 1384995 h 1384995"/>
              <a:gd name="connsiteX12" fmla="*/ 0 w 2296850"/>
              <a:gd name="connsiteY12" fmla="*/ 951030 h 1384995"/>
              <a:gd name="connsiteX13" fmla="*/ 0 w 2296850"/>
              <a:gd name="connsiteY13" fmla="*/ 475515 h 1384995"/>
              <a:gd name="connsiteX14" fmla="*/ 0 w 2296850"/>
              <a:gd name="connsiteY14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96850" h="1384995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305659" y="181266"/>
                  <a:pt x="2264255" y="317786"/>
                  <a:pt x="2296850" y="420115"/>
                </a:cubicBezTo>
                <a:cubicBezTo>
                  <a:pt x="2329445" y="522445"/>
                  <a:pt x="2251816" y="712480"/>
                  <a:pt x="2296850" y="881780"/>
                </a:cubicBezTo>
                <a:cubicBezTo>
                  <a:pt x="2341884" y="1051081"/>
                  <a:pt x="2243743" y="1245110"/>
                  <a:pt x="2296850" y="1384995"/>
                </a:cubicBezTo>
                <a:cubicBezTo>
                  <a:pt x="2089473" y="1401981"/>
                  <a:pt x="1875647" y="1339663"/>
                  <a:pt x="1768575" y="1384995"/>
                </a:cubicBezTo>
                <a:cubicBezTo>
                  <a:pt x="1661504" y="1430327"/>
                  <a:pt x="1355085" y="1378868"/>
                  <a:pt x="1240299" y="1384995"/>
                </a:cubicBezTo>
                <a:cubicBezTo>
                  <a:pt x="1125513" y="1391122"/>
                  <a:pt x="794812" y="1342176"/>
                  <a:pt x="666087" y="1384995"/>
                </a:cubicBezTo>
                <a:cubicBezTo>
                  <a:pt x="537362" y="1427814"/>
                  <a:pt x="315854" y="1377042"/>
                  <a:pt x="0" y="1384995"/>
                </a:cubicBezTo>
                <a:cubicBezTo>
                  <a:pt x="-13740" y="1181189"/>
                  <a:pt x="39106" y="1047076"/>
                  <a:pt x="0" y="951030"/>
                </a:cubicBezTo>
                <a:cubicBezTo>
                  <a:pt x="-39106" y="854985"/>
                  <a:pt x="39260" y="670798"/>
                  <a:pt x="0" y="475515"/>
                </a:cubicBezTo>
                <a:cubicBezTo>
                  <a:pt x="-39260" y="280233"/>
                  <a:pt x="20545" y="11565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C</a:t>
            </a:r>
            <a:r>
              <a:rPr lang="en-GB" sz="1400" dirty="0">
                <a:latin typeface="Comic Sans MS"/>
              </a:rPr>
              <a:t>omputing - Make a poster about how to stay safe online or make an acrostic poem about staying safe whilst using technology.</a:t>
            </a:r>
          </a:p>
        </p:txBody>
      </p:sp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8898" y="4822302"/>
            <a:ext cx="1219201" cy="1128795"/>
          </a:xfrm>
          <a:prstGeom prst="rect">
            <a:avLst/>
          </a:prstGeom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8039" y="2496575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4948746" y="1388125"/>
            <a:ext cx="3645203" cy="738664"/>
          </a:xfrm>
          <a:custGeom>
            <a:avLst/>
            <a:gdLst>
              <a:gd name="connsiteX0" fmla="*/ 0 w 3645203"/>
              <a:gd name="connsiteY0" fmla="*/ 0 h 738664"/>
              <a:gd name="connsiteX1" fmla="*/ 447839 w 3645203"/>
              <a:gd name="connsiteY1" fmla="*/ 0 h 738664"/>
              <a:gd name="connsiteX2" fmla="*/ 1005035 w 3645203"/>
              <a:gd name="connsiteY2" fmla="*/ 0 h 738664"/>
              <a:gd name="connsiteX3" fmla="*/ 1452874 w 3645203"/>
              <a:gd name="connsiteY3" fmla="*/ 0 h 738664"/>
              <a:gd name="connsiteX4" fmla="*/ 2010069 w 3645203"/>
              <a:gd name="connsiteY4" fmla="*/ 0 h 738664"/>
              <a:gd name="connsiteX5" fmla="*/ 2603716 w 3645203"/>
              <a:gd name="connsiteY5" fmla="*/ 0 h 738664"/>
              <a:gd name="connsiteX6" fmla="*/ 3160912 w 3645203"/>
              <a:gd name="connsiteY6" fmla="*/ 0 h 738664"/>
              <a:gd name="connsiteX7" fmla="*/ 3645203 w 3645203"/>
              <a:gd name="connsiteY7" fmla="*/ 0 h 738664"/>
              <a:gd name="connsiteX8" fmla="*/ 3645203 w 3645203"/>
              <a:gd name="connsiteY8" fmla="*/ 361945 h 738664"/>
              <a:gd name="connsiteX9" fmla="*/ 3645203 w 3645203"/>
              <a:gd name="connsiteY9" fmla="*/ 738664 h 738664"/>
              <a:gd name="connsiteX10" fmla="*/ 3233816 w 3645203"/>
              <a:gd name="connsiteY10" fmla="*/ 738664 h 738664"/>
              <a:gd name="connsiteX11" fmla="*/ 2822429 w 3645203"/>
              <a:gd name="connsiteY11" fmla="*/ 738664 h 738664"/>
              <a:gd name="connsiteX12" fmla="*/ 2228781 w 3645203"/>
              <a:gd name="connsiteY12" fmla="*/ 738664 h 738664"/>
              <a:gd name="connsiteX13" fmla="*/ 1817394 w 3645203"/>
              <a:gd name="connsiteY13" fmla="*/ 738664 h 738664"/>
              <a:gd name="connsiteX14" fmla="*/ 1223747 w 3645203"/>
              <a:gd name="connsiteY14" fmla="*/ 738664 h 738664"/>
              <a:gd name="connsiteX15" fmla="*/ 739455 w 3645203"/>
              <a:gd name="connsiteY15" fmla="*/ 738664 h 738664"/>
              <a:gd name="connsiteX16" fmla="*/ 0 w 3645203"/>
              <a:gd name="connsiteY16" fmla="*/ 738664 h 738664"/>
              <a:gd name="connsiteX17" fmla="*/ 0 w 3645203"/>
              <a:gd name="connsiteY17" fmla="*/ 391492 h 738664"/>
              <a:gd name="connsiteX18" fmla="*/ 0 w 3645203"/>
              <a:gd name="connsiteY18" fmla="*/ 0 h 73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45203" h="738664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59948" y="179718"/>
                  <a:pt x="3625045" y="253700"/>
                  <a:pt x="3645203" y="361945"/>
                </a:cubicBezTo>
                <a:cubicBezTo>
                  <a:pt x="3665361" y="470191"/>
                  <a:pt x="3624522" y="591887"/>
                  <a:pt x="3645203" y="738664"/>
                </a:cubicBezTo>
                <a:cubicBezTo>
                  <a:pt x="3510932" y="752298"/>
                  <a:pt x="3380151" y="716723"/>
                  <a:pt x="3233816" y="738664"/>
                </a:cubicBezTo>
                <a:cubicBezTo>
                  <a:pt x="3087481" y="760605"/>
                  <a:pt x="2930006" y="692118"/>
                  <a:pt x="2822429" y="738664"/>
                </a:cubicBezTo>
                <a:cubicBezTo>
                  <a:pt x="2714852" y="785210"/>
                  <a:pt x="2362194" y="710418"/>
                  <a:pt x="2228781" y="738664"/>
                </a:cubicBezTo>
                <a:cubicBezTo>
                  <a:pt x="2095368" y="766910"/>
                  <a:pt x="1970797" y="691197"/>
                  <a:pt x="1817394" y="738664"/>
                </a:cubicBezTo>
                <a:cubicBezTo>
                  <a:pt x="1663991" y="786131"/>
                  <a:pt x="1437468" y="679196"/>
                  <a:pt x="1223747" y="738664"/>
                </a:cubicBezTo>
                <a:cubicBezTo>
                  <a:pt x="1010026" y="798132"/>
                  <a:pt x="891577" y="726533"/>
                  <a:pt x="739455" y="738664"/>
                </a:cubicBezTo>
                <a:cubicBezTo>
                  <a:pt x="587333" y="750795"/>
                  <a:pt x="212308" y="737800"/>
                  <a:pt x="0" y="738664"/>
                </a:cubicBezTo>
                <a:cubicBezTo>
                  <a:pt x="-18910" y="642097"/>
                  <a:pt x="41234" y="462158"/>
                  <a:pt x="0" y="391492"/>
                </a:cubicBezTo>
                <a:cubicBezTo>
                  <a:pt x="-41234" y="320826"/>
                  <a:pt x="17108" y="9874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</a:rPr>
              <a:t>History: Please bring in some photos from when you were a baby to now so we can order on a timeline.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5B9EE1-4E86-CD21-B83F-8631A7C1AC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9021" y="28575"/>
            <a:ext cx="1642697" cy="21350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BB7755-0E15-9820-BD60-4D050E7C3F06}"/>
              </a:ext>
            </a:extLst>
          </p:cNvPr>
          <p:cNvSpPr txBox="1"/>
          <p:nvPr/>
        </p:nvSpPr>
        <p:spPr>
          <a:xfrm>
            <a:off x="223237" y="4590884"/>
            <a:ext cx="3040998" cy="1169551"/>
          </a:xfrm>
          <a:custGeom>
            <a:avLst/>
            <a:gdLst>
              <a:gd name="connsiteX0" fmla="*/ 0 w 3040998"/>
              <a:gd name="connsiteY0" fmla="*/ 0 h 1169551"/>
              <a:gd name="connsiteX1" fmla="*/ 3040998 w 3040998"/>
              <a:gd name="connsiteY1" fmla="*/ 0 h 1169551"/>
              <a:gd name="connsiteX2" fmla="*/ 3040998 w 3040998"/>
              <a:gd name="connsiteY2" fmla="*/ 1169551 h 1169551"/>
              <a:gd name="connsiteX3" fmla="*/ 0 w 3040998"/>
              <a:gd name="connsiteY3" fmla="*/ 1169551 h 1169551"/>
              <a:gd name="connsiteX4" fmla="*/ 0 w 3040998"/>
              <a:gd name="connsiteY4" fmla="*/ 0 h 1169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40998" h="1169551" extrusionOk="0">
                <a:moveTo>
                  <a:pt x="0" y="0"/>
                </a:moveTo>
                <a:cubicBezTo>
                  <a:pt x="1112228" y="2943"/>
                  <a:pt x="2116368" y="-77369"/>
                  <a:pt x="3040998" y="0"/>
                </a:cubicBezTo>
                <a:cubicBezTo>
                  <a:pt x="3141265" y="564536"/>
                  <a:pt x="3080827" y="730975"/>
                  <a:pt x="3040998" y="1169551"/>
                </a:cubicBezTo>
                <a:cubicBezTo>
                  <a:pt x="2530887" y="1310471"/>
                  <a:pt x="1210816" y="1245988"/>
                  <a:pt x="0" y="1169551"/>
                </a:cubicBezTo>
                <a:cubicBezTo>
                  <a:pt x="-18127" y="642699"/>
                  <a:pt x="-43694" y="29291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703716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</a:rPr>
              <a:t>Listen to the music The carnival </a:t>
            </a:r>
            <a:r>
              <a:rPr lang="en-GB" sz="1400">
                <a:latin typeface="Comic Sans MS"/>
              </a:rPr>
              <a:t>of the animals. What animals do </a:t>
            </a:r>
            <a:r>
              <a:rPr lang="en-GB" sz="1400" dirty="0">
                <a:latin typeface="Comic Sans MS"/>
              </a:rPr>
              <a:t>you imagine? Draw them and write a sentence/ paragraph describing what they are doing.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72BA0D-CD00-1A23-E216-6AD6E89C05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5433" y="2768478"/>
            <a:ext cx="1633905" cy="13562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D5507E7-DA61-9CCC-F5B2-975DE2A04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297" y="4160119"/>
            <a:ext cx="2440598" cy="203029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3679984" y="5504800"/>
            <a:ext cx="380463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latin typeface="Comic Sans MS"/>
              </a:rPr>
              <a:t>Please read as often as possible and get your adult to write in your reading record. 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439</cp:revision>
  <dcterms:created xsi:type="dcterms:W3CDTF">2025-08-03T16:43:27Z</dcterms:created>
  <dcterms:modified xsi:type="dcterms:W3CDTF">2025-09-12T08:42:20Z</dcterms:modified>
</cp:coreProperties>
</file>