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0322F7-414B-6319-D398-81C65AFD9733}" v="118" dt="2025-11-07T08:32:50.1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iona Booth" userId="S::f.booth@bolton-by-bowland.lancs.sch.uk::4014e671-ce50-4e0c-89c9-812f2b7af765" providerId="AD" clId="Web-{FD6A5492-E9FE-0D5F-592C-2DFE0530EBFF}"/>
    <pc:docChg chg="modSld">
      <pc:chgData name="Fiona Booth" userId="S::f.booth@bolton-by-bowland.lancs.sch.uk::4014e671-ce50-4e0c-89c9-812f2b7af765" providerId="AD" clId="Web-{FD6A5492-E9FE-0D5F-592C-2DFE0530EBFF}" dt="2025-11-04T14:09:01.361" v="8" actId="14100"/>
      <pc:docMkLst>
        <pc:docMk/>
      </pc:docMkLst>
      <pc:sldChg chg="modSp">
        <pc:chgData name="Fiona Booth" userId="S::f.booth@bolton-by-bowland.lancs.sch.uk::4014e671-ce50-4e0c-89c9-812f2b7af765" providerId="AD" clId="Web-{FD6A5492-E9FE-0D5F-592C-2DFE0530EBFF}" dt="2025-11-04T14:09:01.361" v="8" actId="14100"/>
        <pc:sldMkLst>
          <pc:docMk/>
          <pc:sldMk cId="109857222" sldId="256"/>
        </pc:sldMkLst>
        <pc:spChg chg="mod">
          <ac:chgData name="Fiona Booth" userId="S::f.booth@bolton-by-bowland.lancs.sch.uk::4014e671-ce50-4e0c-89c9-812f2b7af765" providerId="AD" clId="Web-{FD6A5492-E9FE-0D5F-592C-2DFE0530EBFF}" dt="2025-11-04T14:08:31.891" v="3" actId="20577"/>
          <ac:spMkLst>
            <pc:docMk/>
            <pc:sldMk cId="109857222" sldId="256"/>
            <ac:spMk id="8" creationId="{ECFE499F-F712-EF5D-E9CD-7074B7436139}"/>
          </ac:spMkLst>
        </pc:spChg>
        <pc:spChg chg="mod">
          <ac:chgData name="Fiona Booth" userId="S::f.booth@bolton-by-bowland.lancs.sch.uk::4014e671-ce50-4e0c-89c9-812f2b7af765" providerId="AD" clId="Web-{FD6A5492-E9FE-0D5F-592C-2DFE0530EBFF}" dt="2025-11-04T14:09:01.361" v="8" actId="14100"/>
          <ac:spMkLst>
            <pc:docMk/>
            <pc:sldMk cId="109857222" sldId="256"/>
            <ac:spMk id="12" creationId="{5293E81E-6316-EC0B-612C-89701D98F623}"/>
          </ac:spMkLst>
        </pc:spChg>
      </pc:sldChg>
    </pc:docChg>
  </pc:docChgLst>
  <pc:docChgLst>
    <pc:chgData name="Lisa Francis" userId="S::lfrancis@bolton-by-bowland.lancs.sch.uk::5ebe2954-466e-4eef-80dc-1f0d393b43e2" providerId="AD" clId="Web-{E4369386-14CD-31F5-D303-4D4DE957A4E6}"/>
    <pc:docChg chg="modSld">
      <pc:chgData name="Lisa Francis" userId="S::lfrancis@bolton-by-bowland.lancs.sch.uk::5ebe2954-466e-4eef-80dc-1f0d393b43e2" providerId="AD" clId="Web-{E4369386-14CD-31F5-D303-4D4DE957A4E6}" dt="2025-11-04T16:07:25.054" v="54" actId="20577"/>
      <pc:docMkLst>
        <pc:docMk/>
      </pc:docMkLst>
      <pc:sldChg chg="modSp">
        <pc:chgData name="Lisa Francis" userId="S::lfrancis@bolton-by-bowland.lancs.sch.uk::5ebe2954-466e-4eef-80dc-1f0d393b43e2" providerId="AD" clId="Web-{E4369386-14CD-31F5-D303-4D4DE957A4E6}" dt="2025-11-04T16:07:25.054" v="54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E4369386-14CD-31F5-D303-4D4DE957A4E6}" dt="2025-11-04T16:05:48.251" v="26" actId="20577"/>
          <ac:spMkLst>
            <pc:docMk/>
            <pc:sldMk cId="109857222" sldId="256"/>
            <ac:spMk id="2" creationId="{41D846B2-CB58-025B-183A-FC767F805EE7}"/>
          </ac:spMkLst>
        </pc:spChg>
        <pc:spChg chg="mod">
          <ac:chgData name="Lisa Francis" userId="S::lfrancis@bolton-by-bowland.lancs.sch.uk::5ebe2954-466e-4eef-80dc-1f0d393b43e2" providerId="AD" clId="Web-{E4369386-14CD-31F5-D303-4D4DE957A4E6}" dt="2025-11-04T16:07:11.287" v="50" actId="20577"/>
          <ac:spMkLst>
            <pc:docMk/>
            <pc:sldMk cId="109857222" sldId="256"/>
            <ac:spMk id="3" creationId="{B2F37AC3-29FA-8B32-E388-8DB501ABEDD7}"/>
          </ac:spMkLst>
        </pc:spChg>
        <pc:spChg chg="mod">
          <ac:chgData name="Lisa Francis" userId="S::lfrancis@bolton-by-bowland.lancs.sch.uk::5ebe2954-466e-4eef-80dc-1f0d393b43e2" providerId="AD" clId="Web-{E4369386-14CD-31F5-D303-4D4DE957A4E6}" dt="2025-11-04T16:05:33.579" v="24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E4369386-14CD-31F5-D303-4D4DE957A4E6}" dt="2025-11-04T16:07:25.054" v="54" actId="20577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Lisa Francis" userId="S::lfrancis@bolton-by-bowland.lancs.sch.uk::5ebe2954-466e-4eef-80dc-1f0d393b43e2" providerId="AD" clId="Web-{E4369386-14CD-31F5-D303-4D4DE957A4E6}" dt="2025-11-04T16:06:40.144" v="44" actId="20577"/>
          <ac:spMkLst>
            <pc:docMk/>
            <pc:sldMk cId="109857222" sldId="256"/>
            <ac:spMk id="9" creationId="{F15923F6-87C6-2857-A7FA-FB43F62EED8A}"/>
          </ac:spMkLst>
        </pc:spChg>
      </pc:sldChg>
    </pc:docChg>
  </pc:docChgLst>
  <pc:docChgLst>
    <pc:chgData name="Lisa Francis" userId="S::lfrancis@bolton-by-bowland.lancs.sch.uk::5ebe2954-466e-4eef-80dc-1f0d393b43e2" providerId="AD" clId="Web-{370322F7-414B-6319-D398-81C65AFD9733}"/>
    <pc:docChg chg="modSld">
      <pc:chgData name="Lisa Francis" userId="S::lfrancis@bolton-by-bowland.lancs.sch.uk::5ebe2954-466e-4eef-80dc-1f0d393b43e2" providerId="AD" clId="Web-{370322F7-414B-6319-D398-81C65AFD9733}" dt="2025-11-07T08:32:50.103" v="70" actId="1076"/>
      <pc:docMkLst>
        <pc:docMk/>
      </pc:docMkLst>
      <pc:sldChg chg="modSp">
        <pc:chgData name="Lisa Francis" userId="S::lfrancis@bolton-by-bowland.lancs.sch.uk::5ebe2954-466e-4eef-80dc-1f0d393b43e2" providerId="AD" clId="Web-{370322F7-414B-6319-D398-81C65AFD9733}" dt="2025-11-07T08:32:50.103" v="70" actId="1076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370322F7-414B-6319-D398-81C65AFD9733}" dt="2025-11-07T08:31:34.864" v="54" actId="1076"/>
          <ac:spMkLst>
            <pc:docMk/>
            <pc:sldMk cId="109857222" sldId="256"/>
            <ac:spMk id="2" creationId="{41D846B2-CB58-025B-183A-FC767F805EE7}"/>
          </ac:spMkLst>
        </pc:spChg>
        <pc:spChg chg="mod">
          <ac:chgData name="Lisa Francis" userId="S::lfrancis@bolton-by-bowland.lancs.sch.uk::5ebe2954-466e-4eef-80dc-1f0d393b43e2" providerId="AD" clId="Web-{370322F7-414B-6319-D398-81C65AFD9733}" dt="2025-11-07T08:32:50.103" v="70" actId="1076"/>
          <ac:spMkLst>
            <pc:docMk/>
            <pc:sldMk cId="109857222" sldId="256"/>
            <ac:spMk id="8" creationId="{ECFE499F-F712-EF5D-E9CD-7074B7436139}"/>
          </ac:spMkLst>
        </pc:spChg>
        <pc:spChg chg="mod">
          <ac:chgData name="Lisa Francis" userId="S::lfrancis@bolton-by-bowland.lancs.sch.uk::5ebe2954-466e-4eef-80dc-1f0d393b43e2" providerId="AD" clId="Web-{370322F7-414B-6319-D398-81C65AFD9733}" dt="2025-11-07T08:31:51.318" v="59" actId="20577"/>
          <ac:spMkLst>
            <pc:docMk/>
            <pc:sldMk cId="109857222" sldId="256"/>
            <ac:spMk id="9" creationId="{F15923F6-87C6-2857-A7FA-FB43F62EED8A}"/>
          </ac:spMkLst>
        </pc:spChg>
        <pc:spChg chg="mod">
          <ac:chgData name="Lisa Francis" userId="S::lfrancis@bolton-by-bowland.lancs.sch.uk::5ebe2954-466e-4eef-80dc-1f0d393b43e2" providerId="AD" clId="Web-{370322F7-414B-6319-D398-81C65AFD9733}" dt="2025-11-07T08:32:09.710" v="65" actId="1076"/>
          <ac:spMkLst>
            <pc:docMk/>
            <pc:sldMk cId="109857222" sldId="256"/>
            <ac:spMk id="12" creationId="{5293E81E-6316-EC0B-612C-89701D98F623}"/>
          </ac:spMkLst>
        </pc:spChg>
        <pc:spChg chg="mod">
          <ac:chgData name="Lisa Francis" userId="S::lfrancis@bolton-by-bowland.lancs.sch.uk::5ebe2954-466e-4eef-80dc-1f0d393b43e2" providerId="AD" clId="Web-{370322F7-414B-6319-D398-81C65AFD9733}" dt="2025-11-07T08:31:55.115" v="60" actId="1076"/>
          <ac:spMkLst>
            <pc:docMk/>
            <pc:sldMk cId="109857222" sldId="256"/>
            <ac:spMk id="13" creationId="{70F5C4F1-1103-8B26-FF86-C5C99D90453A}"/>
          </ac:spMkLst>
        </pc:spChg>
        <pc:picChg chg="mod">
          <ac:chgData name="Lisa Francis" userId="S::lfrancis@bolton-by-bowland.lancs.sch.uk::5ebe2954-466e-4eef-80dc-1f0d393b43e2" providerId="AD" clId="Web-{370322F7-414B-6319-D398-81C65AFD9733}" dt="2025-11-07T08:32:04.522" v="64" actId="1076"/>
          <ac:picMkLst>
            <pc:docMk/>
            <pc:sldMk cId="109857222" sldId="256"/>
            <ac:picMk id="14" creationId="{D03F1979-0D7B-57B3-AB23-07433675CEE4}"/>
          </ac:picMkLst>
        </pc:picChg>
        <pc:picChg chg="mod">
          <ac:chgData name="Lisa Francis" userId="S::lfrancis@bolton-by-bowland.lancs.sch.uk::5ebe2954-466e-4eef-80dc-1f0d393b43e2" providerId="AD" clId="Web-{370322F7-414B-6319-D398-81C65AFD9733}" dt="2025-11-07T08:32:32.602" v="66" actId="1076"/>
          <ac:picMkLst>
            <pc:docMk/>
            <pc:sldMk cId="109857222" sldId="256"/>
            <ac:picMk id="15" creationId="{7BAE7368-52F8-3921-4B50-0EA4E878E3CA}"/>
          </ac:picMkLst>
        </pc:picChg>
        <pc:picChg chg="mod">
          <ac:chgData name="Lisa Francis" userId="S::lfrancis@bolton-by-bowland.lancs.sch.uk::5ebe2954-466e-4eef-80dc-1f0d393b43e2" providerId="AD" clId="Web-{370322F7-414B-6319-D398-81C65AFD9733}" dt="2025-11-07T08:32:00.662" v="63" actId="1076"/>
          <ac:picMkLst>
            <pc:docMk/>
            <pc:sldMk cId="109857222" sldId="256"/>
            <ac:picMk id="17" creationId="{DE6FE44D-8FC5-B336-EC4D-F62A34DCCE0F}"/>
          </ac:picMkLst>
        </pc:picChg>
        <pc:picChg chg="mod">
          <ac:chgData name="Lisa Francis" userId="S::lfrancis@bolton-by-bowland.lancs.sch.uk::5ebe2954-466e-4eef-80dc-1f0d393b43e2" providerId="AD" clId="Web-{370322F7-414B-6319-D398-81C65AFD9733}" dt="2025-11-07T08:32:38.258" v="67" actId="1076"/>
          <ac:picMkLst>
            <pc:docMk/>
            <pc:sldMk cId="109857222" sldId="256"/>
            <ac:picMk id="18" creationId="{F475541F-E942-E4FD-26E6-84199C87E7EA}"/>
          </ac:picMkLst>
        </pc:picChg>
        <pc:picChg chg="mod">
          <ac:chgData name="Lisa Francis" userId="S::lfrancis@bolton-by-bowland.lancs.sch.uk::5ebe2954-466e-4eef-80dc-1f0d393b43e2" providerId="AD" clId="Web-{370322F7-414B-6319-D398-81C65AFD9733}" dt="2025-11-07T08:31:36.364" v="55" actId="1076"/>
          <ac:picMkLst>
            <pc:docMk/>
            <pc:sldMk cId="109857222" sldId="256"/>
            <ac:picMk id="22" creationId="{E619E449-A4D4-DCB4-1975-CAE23FE4AC3C}"/>
          </ac:picMkLst>
        </pc:picChg>
        <pc:picChg chg="mod">
          <ac:chgData name="Lisa Francis" userId="S::lfrancis@bolton-by-bowland.lancs.sch.uk::5ebe2954-466e-4eef-80dc-1f0d393b43e2" providerId="AD" clId="Web-{370322F7-414B-6319-D398-81C65AFD9733}" dt="2025-11-07T08:32:46.962" v="69" actId="1076"/>
          <ac:picMkLst>
            <pc:docMk/>
            <pc:sldMk cId="109857222" sldId="256"/>
            <ac:picMk id="26" creationId="{08D66AC4-13BC-2A78-0A64-FB9D7CA2FFC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4789" y="2405188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249304" y="6374"/>
            <a:ext cx="2311198" cy="3046988"/>
          </a:xfrm>
          <a:custGeom>
            <a:avLst/>
            <a:gdLst>
              <a:gd name="csX0" fmla="*/ 0 w 2311198"/>
              <a:gd name="csY0" fmla="*/ 0 h 3046988"/>
              <a:gd name="csX1" fmla="*/ 624023 w 2311198"/>
              <a:gd name="csY1" fmla="*/ 0 h 3046988"/>
              <a:gd name="csX2" fmla="*/ 1248047 w 2311198"/>
              <a:gd name="csY2" fmla="*/ 0 h 3046988"/>
              <a:gd name="csX3" fmla="*/ 2311198 w 2311198"/>
              <a:gd name="csY3" fmla="*/ 0 h 3046988"/>
              <a:gd name="csX4" fmla="*/ 2311198 w 2311198"/>
              <a:gd name="csY4" fmla="*/ 578928 h 3046988"/>
              <a:gd name="csX5" fmla="*/ 2311198 w 2311198"/>
              <a:gd name="csY5" fmla="*/ 1157855 h 3046988"/>
              <a:gd name="csX6" fmla="*/ 2311198 w 2311198"/>
              <a:gd name="csY6" fmla="*/ 1767253 h 3046988"/>
              <a:gd name="csX7" fmla="*/ 2311198 w 2311198"/>
              <a:gd name="csY7" fmla="*/ 2407121 h 3046988"/>
              <a:gd name="csX8" fmla="*/ 2311198 w 2311198"/>
              <a:gd name="csY8" fmla="*/ 3046988 h 3046988"/>
              <a:gd name="csX9" fmla="*/ 1756510 w 2311198"/>
              <a:gd name="csY9" fmla="*/ 3046988 h 3046988"/>
              <a:gd name="csX10" fmla="*/ 1178711 w 2311198"/>
              <a:gd name="csY10" fmla="*/ 3046988 h 3046988"/>
              <a:gd name="csX11" fmla="*/ 647135 w 2311198"/>
              <a:gd name="csY11" fmla="*/ 3046988 h 3046988"/>
              <a:gd name="csX12" fmla="*/ 0 w 2311198"/>
              <a:gd name="csY12" fmla="*/ 3046988 h 3046988"/>
              <a:gd name="csX13" fmla="*/ 0 w 2311198"/>
              <a:gd name="csY13" fmla="*/ 2437590 h 3046988"/>
              <a:gd name="csX14" fmla="*/ 0 w 2311198"/>
              <a:gd name="csY14" fmla="*/ 1767253 h 3046988"/>
              <a:gd name="csX15" fmla="*/ 0 w 2311198"/>
              <a:gd name="csY15" fmla="*/ 1218795 h 3046988"/>
              <a:gd name="csX16" fmla="*/ 0 w 2311198"/>
              <a:gd name="csY16" fmla="*/ 670337 h 3046988"/>
              <a:gd name="csX17" fmla="*/ 0 w 2311198"/>
              <a:gd name="csY17" fmla="*/ 0 h 30469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2311198" h="3046988" extrusionOk="0">
                <a:moveTo>
                  <a:pt x="0" y="0"/>
                </a:moveTo>
                <a:cubicBezTo>
                  <a:pt x="164845" y="-15892"/>
                  <a:pt x="404228" y="-19067"/>
                  <a:pt x="624023" y="0"/>
                </a:cubicBezTo>
                <a:cubicBezTo>
                  <a:pt x="843818" y="19067"/>
                  <a:pt x="994665" y="-27321"/>
                  <a:pt x="1248047" y="0"/>
                </a:cubicBezTo>
                <a:cubicBezTo>
                  <a:pt x="1501429" y="27321"/>
                  <a:pt x="1892086" y="-50907"/>
                  <a:pt x="2311198" y="0"/>
                </a:cubicBezTo>
                <a:cubicBezTo>
                  <a:pt x="2311755" y="175630"/>
                  <a:pt x="2295728" y="292171"/>
                  <a:pt x="2311198" y="578928"/>
                </a:cubicBezTo>
                <a:cubicBezTo>
                  <a:pt x="2326668" y="865685"/>
                  <a:pt x="2306120" y="1017025"/>
                  <a:pt x="2311198" y="1157855"/>
                </a:cubicBezTo>
                <a:cubicBezTo>
                  <a:pt x="2316276" y="1298685"/>
                  <a:pt x="2313712" y="1559910"/>
                  <a:pt x="2311198" y="1767253"/>
                </a:cubicBezTo>
                <a:cubicBezTo>
                  <a:pt x="2308684" y="1974596"/>
                  <a:pt x="2327209" y="2155718"/>
                  <a:pt x="2311198" y="2407121"/>
                </a:cubicBezTo>
                <a:cubicBezTo>
                  <a:pt x="2295187" y="2658524"/>
                  <a:pt x="2338604" y="2871155"/>
                  <a:pt x="2311198" y="3046988"/>
                </a:cubicBezTo>
                <a:cubicBezTo>
                  <a:pt x="2193172" y="3029792"/>
                  <a:pt x="1930261" y="3020933"/>
                  <a:pt x="1756510" y="3046988"/>
                </a:cubicBezTo>
                <a:cubicBezTo>
                  <a:pt x="1582759" y="3073043"/>
                  <a:pt x="1457396" y="3049013"/>
                  <a:pt x="1178711" y="3046988"/>
                </a:cubicBezTo>
                <a:cubicBezTo>
                  <a:pt x="900026" y="3044963"/>
                  <a:pt x="782802" y="3034871"/>
                  <a:pt x="647135" y="3046988"/>
                </a:cubicBezTo>
                <a:cubicBezTo>
                  <a:pt x="511468" y="3059105"/>
                  <a:pt x="310654" y="3076611"/>
                  <a:pt x="0" y="3046988"/>
                </a:cubicBezTo>
                <a:cubicBezTo>
                  <a:pt x="22446" y="2899141"/>
                  <a:pt x="4665" y="2678017"/>
                  <a:pt x="0" y="2437590"/>
                </a:cubicBezTo>
                <a:cubicBezTo>
                  <a:pt x="-4665" y="2197163"/>
                  <a:pt x="-32472" y="2077632"/>
                  <a:pt x="0" y="1767253"/>
                </a:cubicBezTo>
                <a:cubicBezTo>
                  <a:pt x="32472" y="1456874"/>
                  <a:pt x="26577" y="1438090"/>
                  <a:pt x="0" y="1218795"/>
                </a:cubicBezTo>
                <a:cubicBezTo>
                  <a:pt x="-26577" y="999500"/>
                  <a:pt x="-21618" y="944076"/>
                  <a:pt x="0" y="670337"/>
                </a:cubicBezTo>
                <a:cubicBezTo>
                  <a:pt x="21618" y="396598"/>
                  <a:pt x="15685" y="29845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  <a:ea typeface="+mn-lt"/>
                <a:cs typeface="+mn-lt"/>
              </a:rPr>
              <a:t>English: We will looking at the texts </a:t>
            </a:r>
            <a:r>
              <a:rPr lang="en-GB" sz="1200" dirty="0">
                <a:latin typeface="Comic Sans MS"/>
                <a:ea typeface="+mn-lt"/>
                <a:cs typeface="Times New Roman"/>
              </a:rPr>
              <a:t>Grandad’s Camper By Harry Woodgate  and The Great Fire of London by Emma Adams. The children will be making persuasive posters and an information booklet a swell as a set of instructions when reading about the Great Fire of London. When studying Grandad's Camper the children will create</a:t>
            </a:r>
            <a:r>
              <a:rPr lang="en-GB" sz="1200" dirty="0">
                <a:latin typeface="Comic Sans MS"/>
                <a:ea typeface="+mn-lt"/>
                <a:cs typeface="+mn-lt"/>
              </a:rPr>
              <a:t> poetry, interviews and photo album captions before writing their own sequel narrative</a:t>
            </a:r>
            <a:endParaRPr lang="en-US" sz="120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12263" y="436536"/>
            <a:ext cx="2743200" cy="646331"/>
          </a:xfrm>
          <a:custGeom>
            <a:avLst/>
            <a:gdLst>
              <a:gd name="csX0" fmla="*/ 0 w 2743200"/>
              <a:gd name="csY0" fmla="*/ 0 h 646331"/>
              <a:gd name="csX1" fmla="*/ 603504 w 2743200"/>
              <a:gd name="csY1" fmla="*/ 0 h 646331"/>
              <a:gd name="csX2" fmla="*/ 1207008 w 2743200"/>
              <a:gd name="csY2" fmla="*/ 0 h 646331"/>
              <a:gd name="csX3" fmla="*/ 1673352 w 2743200"/>
              <a:gd name="csY3" fmla="*/ 0 h 646331"/>
              <a:gd name="csX4" fmla="*/ 2139696 w 2743200"/>
              <a:gd name="csY4" fmla="*/ 0 h 646331"/>
              <a:gd name="csX5" fmla="*/ 2743200 w 2743200"/>
              <a:gd name="csY5" fmla="*/ 0 h 646331"/>
              <a:gd name="csX6" fmla="*/ 2743200 w 2743200"/>
              <a:gd name="csY6" fmla="*/ 329629 h 646331"/>
              <a:gd name="csX7" fmla="*/ 2743200 w 2743200"/>
              <a:gd name="csY7" fmla="*/ 646331 h 646331"/>
              <a:gd name="csX8" fmla="*/ 2194560 w 2743200"/>
              <a:gd name="csY8" fmla="*/ 646331 h 646331"/>
              <a:gd name="csX9" fmla="*/ 1673352 w 2743200"/>
              <a:gd name="csY9" fmla="*/ 646331 h 646331"/>
              <a:gd name="csX10" fmla="*/ 1069848 w 2743200"/>
              <a:gd name="csY10" fmla="*/ 646331 h 646331"/>
              <a:gd name="csX11" fmla="*/ 466344 w 2743200"/>
              <a:gd name="csY11" fmla="*/ 646331 h 646331"/>
              <a:gd name="csX12" fmla="*/ 0 w 2743200"/>
              <a:gd name="csY12" fmla="*/ 646331 h 646331"/>
              <a:gd name="csX13" fmla="*/ 0 w 2743200"/>
              <a:gd name="csY13" fmla="*/ 323166 h 646331"/>
              <a:gd name="csX14" fmla="*/ 0 w 2743200"/>
              <a:gd name="csY1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743200" h="646331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46948" y="78638"/>
                  <a:pt x="2740649" y="207415"/>
                  <a:pt x="2743200" y="329629"/>
                </a:cubicBezTo>
                <a:cubicBezTo>
                  <a:pt x="2745751" y="451843"/>
                  <a:pt x="2719920" y="545585"/>
                  <a:pt x="2743200" y="646331"/>
                </a:cubicBezTo>
                <a:cubicBezTo>
                  <a:pt x="2583027" y="667949"/>
                  <a:pt x="2467140" y="629144"/>
                  <a:pt x="2194560" y="646331"/>
                </a:cubicBezTo>
                <a:cubicBezTo>
                  <a:pt x="1921980" y="663518"/>
                  <a:pt x="1786257" y="605201"/>
                  <a:pt x="1673352" y="646331"/>
                </a:cubicBezTo>
                <a:cubicBezTo>
                  <a:pt x="1560447" y="687461"/>
                  <a:pt x="1190958" y="596322"/>
                  <a:pt x="1069848" y="646331"/>
                </a:cubicBezTo>
                <a:cubicBezTo>
                  <a:pt x="948738" y="696340"/>
                  <a:pt x="718160" y="598513"/>
                  <a:pt x="466344" y="646331"/>
                </a:cubicBezTo>
                <a:cubicBezTo>
                  <a:pt x="214528" y="694149"/>
                  <a:pt x="203536" y="596812"/>
                  <a:pt x="0" y="646331"/>
                </a:cubicBezTo>
                <a:cubicBezTo>
                  <a:pt x="-4235" y="550299"/>
                  <a:pt x="13641" y="463863"/>
                  <a:pt x="0" y="323166"/>
                </a:cubicBezTo>
                <a:cubicBezTo>
                  <a:pt x="-13641" y="182469"/>
                  <a:pt x="12519" y="10365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 err="1">
                <a:latin typeface="Comic Sans MS"/>
              </a:rPr>
              <a:t>Maths</a:t>
            </a:r>
            <a:r>
              <a:rPr lang="en-US" sz="1200" dirty="0">
                <a:latin typeface="Comic Sans MS"/>
              </a:rPr>
              <a:t>: </a:t>
            </a:r>
            <a:r>
              <a:rPr lang="en-US" sz="1200" dirty="0">
                <a:latin typeface="Comic Sans MS"/>
                <a:ea typeface="+mn-lt"/>
                <a:cs typeface="+mn-lt"/>
              </a:rPr>
              <a:t>The children will be looking at the place value of numbers to </a:t>
            </a:r>
            <a:r>
              <a:rPr lang="en-US" sz="1200">
                <a:latin typeface="Comic Sans MS"/>
                <a:ea typeface="+mn-lt"/>
                <a:cs typeface="+mn-lt"/>
              </a:rPr>
              <a:t>100 and learning about 2D shapes. </a:t>
            </a:r>
            <a:endParaRPr lang="en-US" sz="1200">
              <a:latin typeface="Comic Sans M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FE499F-F712-EF5D-E9CD-7074B7436139}"/>
              </a:ext>
            </a:extLst>
          </p:cNvPr>
          <p:cNvSpPr txBox="1"/>
          <p:nvPr/>
        </p:nvSpPr>
        <p:spPr>
          <a:xfrm>
            <a:off x="8223480" y="2081684"/>
            <a:ext cx="3542674" cy="646331"/>
          </a:xfrm>
          <a:custGeom>
            <a:avLst/>
            <a:gdLst>
              <a:gd name="csX0" fmla="*/ 0 w 3542674"/>
              <a:gd name="csY0" fmla="*/ 0 h 646331"/>
              <a:gd name="csX1" fmla="*/ 3542674 w 3542674"/>
              <a:gd name="csY1" fmla="*/ 0 h 646331"/>
              <a:gd name="csX2" fmla="*/ 3542674 w 3542674"/>
              <a:gd name="csY2" fmla="*/ 646331 h 646331"/>
              <a:gd name="csX3" fmla="*/ 0 w 3542674"/>
              <a:gd name="csY3" fmla="*/ 646331 h 646331"/>
              <a:gd name="csX4" fmla="*/ 0 w 3542674"/>
              <a:gd name="csY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542674" h="646331" extrusionOk="0">
                <a:moveTo>
                  <a:pt x="0" y="0"/>
                </a:moveTo>
                <a:cubicBezTo>
                  <a:pt x="820940" y="14652"/>
                  <a:pt x="1915989" y="92045"/>
                  <a:pt x="3542674" y="0"/>
                </a:cubicBezTo>
                <a:cubicBezTo>
                  <a:pt x="3498000" y="134981"/>
                  <a:pt x="3487830" y="523643"/>
                  <a:pt x="3542674" y="646331"/>
                </a:cubicBezTo>
                <a:cubicBezTo>
                  <a:pt x="3183107" y="519096"/>
                  <a:pt x="973874" y="706449"/>
                  <a:pt x="0" y="646331"/>
                </a:cubicBezTo>
                <a:cubicBezTo>
                  <a:pt x="10947" y="493135"/>
                  <a:pt x="-37340" y="26935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82733345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R.E We will be learning about the birth of Jesus and the importance of the Christmas story to Christians.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253801" y="5721745"/>
            <a:ext cx="2743200" cy="830997"/>
          </a:xfrm>
          <a:custGeom>
            <a:avLst/>
            <a:gdLst>
              <a:gd name="csX0" fmla="*/ 0 w 2743200"/>
              <a:gd name="csY0" fmla="*/ 0 h 830997"/>
              <a:gd name="csX1" fmla="*/ 2743200 w 2743200"/>
              <a:gd name="csY1" fmla="*/ 0 h 830997"/>
              <a:gd name="csX2" fmla="*/ 2743200 w 2743200"/>
              <a:gd name="csY2" fmla="*/ 830997 h 830997"/>
              <a:gd name="csX3" fmla="*/ 0 w 2743200"/>
              <a:gd name="csY3" fmla="*/ 830997 h 830997"/>
              <a:gd name="csX4" fmla="*/ 0 w 2743200"/>
              <a:gd name="csY4" fmla="*/ 0 h 8309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743200" h="830997" extrusionOk="0">
                <a:moveTo>
                  <a:pt x="0" y="0"/>
                </a:moveTo>
                <a:cubicBezTo>
                  <a:pt x="416287" y="-159387"/>
                  <a:pt x="2282310" y="148095"/>
                  <a:pt x="2743200" y="0"/>
                </a:cubicBezTo>
                <a:cubicBezTo>
                  <a:pt x="2680891" y="409631"/>
                  <a:pt x="2673532" y="542940"/>
                  <a:pt x="2743200" y="830997"/>
                </a:cubicBezTo>
                <a:cubicBezTo>
                  <a:pt x="1980069" y="679833"/>
                  <a:pt x="1264900" y="816987"/>
                  <a:pt x="0" y="830997"/>
                </a:cubicBezTo>
                <a:cubicBezTo>
                  <a:pt x="38251" y="688195"/>
                  <a:pt x="70551" y="23900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DT: In DT the children will be investigating the structure of Tudor houses before making their own.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141059" y="4701799"/>
            <a:ext cx="2743200" cy="1015663"/>
          </a:xfrm>
          <a:custGeom>
            <a:avLst/>
            <a:gdLst>
              <a:gd name="csX0" fmla="*/ 0 w 2743200"/>
              <a:gd name="csY0" fmla="*/ 0 h 1015663"/>
              <a:gd name="csX1" fmla="*/ 740664 w 2743200"/>
              <a:gd name="csY1" fmla="*/ 0 h 1015663"/>
              <a:gd name="csX2" fmla="*/ 1453896 w 2743200"/>
              <a:gd name="csY2" fmla="*/ 0 h 1015663"/>
              <a:gd name="csX3" fmla="*/ 2057400 w 2743200"/>
              <a:gd name="csY3" fmla="*/ 0 h 1015663"/>
              <a:gd name="csX4" fmla="*/ 2743200 w 2743200"/>
              <a:gd name="csY4" fmla="*/ 0 h 1015663"/>
              <a:gd name="csX5" fmla="*/ 2743200 w 2743200"/>
              <a:gd name="csY5" fmla="*/ 487518 h 1015663"/>
              <a:gd name="csX6" fmla="*/ 2743200 w 2743200"/>
              <a:gd name="csY6" fmla="*/ 1015663 h 1015663"/>
              <a:gd name="csX7" fmla="*/ 2002536 w 2743200"/>
              <a:gd name="csY7" fmla="*/ 1015663 h 1015663"/>
              <a:gd name="csX8" fmla="*/ 1261872 w 2743200"/>
              <a:gd name="csY8" fmla="*/ 1015663 h 1015663"/>
              <a:gd name="csX9" fmla="*/ 630936 w 2743200"/>
              <a:gd name="csY9" fmla="*/ 1015663 h 1015663"/>
              <a:gd name="csX10" fmla="*/ 0 w 2743200"/>
              <a:gd name="csY10" fmla="*/ 1015663 h 1015663"/>
              <a:gd name="csX11" fmla="*/ 0 w 2743200"/>
              <a:gd name="csY11" fmla="*/ 507832 h 1015663"/>
              <a:gd name="csX12" fmla="*/ 0 w 2743200"/>
              <a:gd name="csY12" fmla="*/ 0 h 10156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743200" h="1015663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67301" y="227216"/>
                  <a:pt x="2743730" y="304741"/>
                  <a:pt x="2743200" y="487518"/>
                </a:cubicBezTo>
                <a:cubicBezTo>
                  <a:pt x="2742670" y="670295"/>
                  <a:pt x="2745252" y="823506"/>
                  <a:pt x="2743200" y="1015663"/>
                </a:cubicBezTo>
                <a:cubicBezTo>
                  <a:pt x="2572907" y="1037784"/>
                  <a:pt x="2370962" y="1018054"/>
                  <a:pt x="2002536" y="1015663"/>
                </a:cubicBezTo>
                <a:cubicBezTo>
                  <a:pt x="1634110" y="1013272"/>
                  <a:pt x="1505684" y="984988"/>
                  <a:pt x="1261872" y="1015663"/>
                </a:cubicBezTo>
                <a:cubicBezTo>
                  <a:pt x="1018060" y="1046338"/>
                  <a:pt x="929704" y="1036070"/>
                  <a:pt x="630936" y="1015663"/>
                </a:cubicBezTo>
                <a:cubicBezTo>
                  <a:pt x="332168" y="995256"/>
                  <a:pt x="190619" y="997200"/>
                  <a:pt x="0" y="1015663"/>
                </a:cubicBezTo>
                <a:cubicBezTo>
                  <a:pt x="15120" y="848695"/>
                  <a:pt x="23805" y="655236"/>
                  <a:pt x="0" y="507832"/>
                </a:cubicBezTo>
                <a:cubicBezTo>
                  <a:pt x="-23805" y="360428"/>
                  <a:pt x="18891" y="21068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Science: In Science children will be learning about the different seasons and how climate changes. Children will also conduct an experiment to measure rainfall. </a:t>
            </a:r>
            <a:endParaRPr lang="en-GB" sz="1200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892298" y="4338531"/>
            <a:ext cx="2743200" cy="646331"/>
          </a:xfrm>
          <a:custGeom>
            <a:avLst/>
            <a:gdLst>
              <a:gd name="csX0" fmla="*/ 0 w 2743200"/>
              <a:gd name="csY0" fmla="*/ 0 h 646331"/>
              <a:gd name="csX1" fmla="*/ 658368 w 2743200"/>
              <a:gd name="csY1" fmla="*/ 0 h 646331"/>
              <a:gd name="csX2" fmla="*/ 1316736 w 2743200"/>
              <a:gd name="csY2" fmla="*/ 0 h 646331"/>
              <a:gd name="csX3" fmla="*/ 2057400 w 2743200"/>
              <a:gd name="csY3" fmla="*/ 0 h 646331"/>
              <a:gd name="csX4" fmla="*/ 2743200 w 2743200"/>
              <a:gd name="csY4" fmla="*/ 0 h 646331"/>
              <a:gd name="csX5" fmla="*/ 2743200 w 2743200"/>
              <a:gd name="csY5" fmla="*/ 646331 h 646331"/>
              <a:gd name="csX6" fmla="*/ 2139696 w 2743200"/>
              <a:gd name="csY6" fmla="*/ 646331 h 646331"/>
              <a:gd name="csX7" fmla="*/ 1399032 w 2743200"/>
              <a:gd name="csY7" fmla="*/ 646331 h 646331"/>
              <a:gd name="csX8" fmla="*/ 713232 w 2743200"/>
              <a:gd name="csY8" fmla="*/ 646331 h 646331"/>
              <a:gd name="csX9" fmla="*/ 0 w 2743200"/>
              <a:gd name="csY9" fmla="*/ 646331 h 646331"/>
              <a:gd name="csX10" fmla="*/ 0 w 2743200"/>
              <a:gd name="csY10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743200" h="646331" extrusionOk="0">
                <a:moveTo>
                  <a:pt x="0" y="0"/>
                </a:moveTo>
                <a:cubicBezTo>
                  <a:pt x="322416" y="20424"/>
                  <a:pt x="339000" y="5508"/>
                  <a:pt x="658368" y="0"/>
                </a:cubicBezTo>
                <a:cubicBezTo>
                  <a:pt x="977736" y="-5508"/>
                  <a:pt x="1058431" y="-14645"/>
                  <a:pt x="1316736" y="0"/>
                </a:cubicBezTo>
                <a:cubicBezTo>
                  <a:pt x="1575041" y="14645"/>
                  <a:pt x="1835408" y="33262"/>
                  <a:pt x="2057400" y="0"/>
                </a:cubicBezTo>
                <a:cubicBezTo>
                  <a:pt x="2279392" y="-33262"/>
                  <a:pt x="2575974" y="13726"/>
                  <a:pt x="2743200" y="0"/>
                </a:cubicBezTo>
                <a:cubicBezTo>
                  <a:pt x="2732703" y="239343"/>
                  <a:pt x="2751547" y="385309"/>
                  <a:pt x="2743200" y="646331"/>
                </a:cubicBezTo>
                <a:cubicBezTo>
                  <a:pt x="2566705" y="647422"/>
                  <a:pt x="2400270" y="617828"/>
                  <a:pt x="2139696" y="646331"/>
                </a:cubicBezTo>
                <a:cubicBezTo>
                  <a:pt x="1879122" y="674834"/>
                  <a:pt x="1745114" y="619041"/>
                  <a:pt x="1399032" y="646331"/>
                </a:cubicBezTo>
                <a:cubicBezTo>
                  <a:pt x="1052950" y="673621"/>
                  <a:pt x="938700" y="628230"/>
                  <a:pt x="713232" y="646331"/>
                </a:cubicBezTo>
                <a:cubicBezTo>
                  <a:pt x="487764" y="664432"/>
                  <a:pt x="297094" y="660133"/>
                  <a:pt x="0" y="646331"/>
                </a:cubicBezTo>
                <a:cubicBezTo>
                  <a:pt x="-27377" y="509610"/>
                  <a:pt x="-28903" y="13447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In History the children will be learning about the Great Fire of London. </a:t>
            </a:r>
            <a:endParaRPr lang="en-GB" sz="1200" dirty="0">
              <a:latin typeface="Comic Sans M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469871" y="435954"/>
            <a:ext cx="3392599" cy="1569660"/>
          </a:xfrm>
          <a:custGeom>
            <a:avLst/>
            <a:gdLst>
              <a:gd name="csX0" fmla="*/ 0 w 3392599"/>
              <a:gd name="csY0" fmla="*/ 0 h 1569660"/>
              <a:gd name="csX1" fmla="*/ 3392599 w 3392599"/>
              <a:gd name="csY1" fmla="*/ 0 h 1569660"/>
              <a:gd name="csX2" fmla="*/ 3392599 w 3392599"/>
              <a:gd name="csY2" fmla="*/ 1569660 h 1569660"/>
              <a:gd name="csX3" fmla="*/ 0 w 3392599"/>
              <a:gd name="csY3" fmla="*/ 1569660 h 1569660"/>
              <a:gd name="csX4" fmla="*/ 0 w 3392599"/>
              <a:gd name="csY4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92599" h="1569660" extrusionOk="0">
                <a:moveTo>
                  <a:pt x="0" y="0"/>
                </a:moveTo>
                <a:cubicBezTo>
                  <a:pt x="1374646" y="-113254"/>
                  <a:pt x="2161164" y="102601"/>
                  <a:pt x="3392599" y="0"/>
                </a:cubicBezTo>
                <a:cubicBezTo>
                  <a:pt x="3386563" y="727794"/>
                  <a:pt x="3496002" y="1028017"/>
                  <a:pt x="3392599" y="1569660"/>
                </a:cubicBezTo>
                <a:cubicBezTo>
                  <a:pt x="2603771" y="1625470"/>
                  <a:pt x="747881" y="1738618"/>
                  <a:pt x="0" y="1569660"/>
                </a:cubicBezTo>
                <a:cubicBezTo>
                  <a:pt x="-77996" y="822235"/>
                  <a:pt x="-99585" y="44014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dirty="0">
                <a:latin typeface="Comic Sans MS"/>
              </a:rPr>
              <a:t>Hello and welcome back from Mrs Francis, Mrs Booth and Mrs Jackson. We hope you have had a lovely half term break and are ready for the busy and exciting term ahead with nativities and panto trips etc.</a:t>
            </a:r>
          </a:p>
          <a:p>
            <a:r>
              <a:rPr lang="en-GB" sz="1200" b="1" dirty="0">
                <a:latin typeface="Comic Sans MS"/>
              </a:rPr>
              <a:t>Parents are welcome on Friday mornings from  8.45 -9.00 am to stay and take part in morning activities.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F5C4F1-1103-8B26-FF86-C5C99D90453A}"/>
              </a:ext>
            </a:extLst>
          </p:cNvPr>
          <p:cNvSpPr txBox="1"/>
          <p:nvPr/>
        </p:nvSpPr>
        <p:spPr>
          <a:xfrm>
            <a:off x="263118" y="3179492"/>
            <a:ext cx="2296850" cy="1015663"/>
          </a:xfrm>
          <a:custGeom>
            <a:avLst/>
            <a:gdLst>
              <a:gd name="csX0" fmla="*/ 0 w 2296850"/>
              <a:gd name="csY0" fmla="*/ 0 h 1015663"/>
              <a:gd name="csX1" fmla="*/ 574213 w 2296850"/>
              <a:gd name="csY1" fmla="*/ 0 h 1015663"/>
              <a:gd name="csX2" fmla="*/ 1125457 w 2296850"/>
              <a:gd name="csY2" fmla="*/ 0 h 1015663"/>
              <a:gd name="csX3" fmla="*/ 1722638 w 2296850"/>
              <a:gd name="csY3" fmla="*/ 0 h 1015663"/>
              <a:gd name="csX4" fmla="*/ 2296850 w 2296850"/>
              <a:gd name="csY4" fmla="*/ 0 h 1015663"/>
              <a:gd name="csX5" fmla="*/ 2296850 w 2296850"/>
              <a:gd name="csY5" fmla="*/ 477362 h 1015663"/>
              <a:gd name="csX6" fmla="*/ 2296850 w 2296850"/>
              <a:gd name="csY6" fmla="*/ 1015663 h 1015663"/>
              <a:gd name="csX7" fmla="*/ 1768575 w 2296850"/>
              <a:gd name="csY7" fmla="*/ 1015663 h 1015663"/>
              <a:gd name="csX8" fmla="*/ 1194362 w 2296850"/>
              <a:gd name="csY8" fmla="*/ 1015663 h 1015663"/>
              <a:gd name="csX9" fmla="*/ 666087 w 2296850"/>
              <a:gd name="csY9" fmla="*/ 1015663 h 1015663"/>
              <a:gd name="csX10" fmla="*/ 0 w 2296850"/>
              <a:gd name="csY10" fmla="*/ 1015663 h 1015663"/>
              <a:gd name="csX11" fmla="*/ 0 w 2296850"/>
              <a:gd name="csY11" fmla="*/ 487518 h 1015663"/>
              <a:gd name="csX12" fmla="*/ 0 w 2296850"/>
              <a:gd name="csY12" fmla="*/ 0 h 10156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296850" h="1015663" extrusionOk="0">
                <a:moveTo>
                  <a:pt x="0" y="0"/>
                </a:moveTo>
                <a:cubicBezTo>
                  <a:pt x="279381" y="-37766"/>
                  <a:pt x="392826" y="2753"/>
                  <a:pt x="574213" y="0"/>
                </a:cubicBezTo>
                <a:cubicBezTo>
                  <a:pt x="755600" y="-2753"/>
                  <a:pt x="968362" y="50291"/>
                  <a:pt x="1125457" y="0"/>
                </a:cubicBezTo>
                <a:cubicBezTo>
                  <a:pt x="1282552" y="-50291"/>
                  <a:pt x="1555902" y="19011"/>
                  <a:pt x="1722638" y="0"/>
                </a:cubicBezTo>
                <a:cubicBezTo>
                  <a:pt x="1889374" y="-19011"/>
                  <a:pt x="2103796" y="37156"/>
                  <a:pt x="2296850" y="0"/>
                </a:cubicBezTo>
                <a:cubicBezTo>
                  <a:pt x="2307557" y="177477"/>
                  <a:pt x="2240563" y="243919"/>
                  <a:pt x="2296850" y="477362"/>
                </a:cubicBezTo>
                <a:cubicBezTo>
                  <a:pt x="2353137" y="710805"/>
                  <a:pt x="2288921" y="904025"/>
                  <a:pt x="2296850" y="1015663"/>
                </a:cubicBezTo>
                <a:cubicBezTo>
                  <a:pt x="2095209" y="1055660"/>
                  <a:pt x="1874793" y="998669"/>
                  <a:pt x="1768575" y="1015663"/>
                </a:cubicBezTo>
                <a:cubicBezTo>
                  <a:pt x="1662357" y="1032657"/>
                  <a:pt x="1443071" y="965456"/>
                  <a:pt x="1194362" y="1015663"/>
                </a:cubicBezTo>
                <a:cubicBezTo>
                  <a:pt x="945653" y="1065870"/>
                  <a:pt x="773702" y="1005060"/>
                  <a:pt x="666087" y="1015663"/>
                </a:cubicBezTo>
                <a:cubicBezTo>
                  <a:pt x="558473" y="1026266"/>
                  <a:pt x="314784" y="962099"/>
                  <a:pt x="0" y="1015663"/>
                </a:cubicBezTo>
                <a:cubicBezTo>
                  <a:pt x="-57324" y="851957"/>
                  <a:pt x="19223" y="616756"/>
                  <a:pt x="0" y="487518"/>
                </a:cubicBezTo>
                <a:cubicBezTo>
                  <a:pt x="-19223" y="358281"/>
                  <a:pt x="36285" y="10807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128883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Computing - Children will be learning how to search the internet effectively and all about computing instructions (Lego Builders)</a:t>
            </a:r>
          </a:p>
        </p:txBody>
      </p:sp>
      <p:pic>
        <p:nvPicPr>
          <p:cNvPr id="17" name="Picture 16" descr="Free IPad Cliparts, Download Free IPad Cliparts png images, Free ...">
            <a:extLst>
              <a:ext uri="{FF2B5EF4-FFF2-40B4-BE49-F238E27FC236}">
                <a16:creationId xmlns:a16="http://schemas.microsoft.com/office/drawing/2014/main" id="{DE6FE44D-8FC5-B336-EC4D-F62A34DCCE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48" t="5068" r="20891" b="6130"/>
          <a:stretch>
            <a:fillRect/>
          </a:stretch>
        </p:blipFill>
        <p:spPr>
          <a:xfrm rot="2220000">
            <a:off x="2694456" y="3319863"/>
            <a:ext cx="604687" cy="9345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" name="Picture 17" descr="Newborn baby baptism by water with hands of priest 2878413 Vector Art ...">
            <a:extLst>
              <a:ext uri="{FF2B5EF4-FFF2-40B4-BE49-F238E27FC236}">
                <a16:creationId xmlns:a16="http://schemas.microsoft.com/office/drawing/2014/main" id="{F475541F-E942-E4FD-26E6-84199C87E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0011" y="3100812"/>
            <a:ext cx="675245" cy="640796"/>
          </a:xfrm>
          <a:prstGeom prst="rect">
            <a:avLst/>
          </a:prstGeom>
        </p:spPr>
      </p:pic>
      <p:pic>
        <p:nvPicPr>
          <p:cNvPr id="22" name="Picture 21" descr="Cartoon Arts High Resolution Stock Photography and Images - Alamy">
            <a:extLst>
              <a:ext uri="{FF2B5EF4-FFF2-40B4-BE49-F238E27FC236}">
                <a16:creationId xmlns:a16="http://schemas.microsoft.com/office/drawing/2014/main" id="{E619E449-A4D4-DCB4-1975-CAE23FE4AC3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741" r="-2222" b="11842"/>
          <a:stretch>
            <a:fillRect/>
          </a:stretch>
        </p:blipFill>
        <p:spPr>
          <a:xfrm>
            <a:off x="426956" y="4579361"/>
            <a:ext cx="1195592" cy="827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9401" y="1158753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885BB1D-F50E-B4E7-E830-455A90C7C2F6}"/>
              </a:ext>
            </a:extLst>
          </p:cNvPr>
          <p:cNvSpPr txBox="1"/>
          <p:nvPr/>
        </p:nvSpPr>
        <p:spPr>
          <a:xfrm>
            <a:off x="7795405" y="3179683"/>
            <a:ext cx="3571875" cy="1015663"/>
          </a:xfrm>
          <a:custGeom>
            <a:avLst/>
            <a:gdLst>
              <a:gd name="csX0" fmla="*/ 0 w 3571875"/>
              <a:gd name="csY0" fmla="*/ 0 h 1015663"/>
              <a:gd name="csX1" fmla="*/ 666750 w 3571875"/>
              <a:gd name="csY1" fmla="*/ 0 h 1015663"/>
              <a:gd name="csX2" fmla="*/ 1154906 w 3571875"/>
              <a:gd name="csY2" fmla="*/ 0 h 1015663"/>
              <a:gd name="csX3" fmla="*/ 1821656 w 3571875"/>
              <a:gd name="csY3" fmla="*/ 0 h 1015663"/>
              <a:gd name="csX4" fmla="*/ 2381250 w 3571875"/>
              <a:gd name="csY4" fmla="*/ 0 h 1015663"/>
              <a:gd name="csX5" fmla="*/ 3048000 w 3571875"/>
              <a:gd name="csY5" fmla="*/ 0 h 1015663"/>
              <a:gd name="csX6" fmla="*/ 3571875 w 3571875"/>
              <a:gd name="csY6" fmla="*/ 0 h 1015663"/>
              <a:gd name="csX7" fmla="*/ 3571875 w 3571875"/>
              <a:gd name="csY7" fmla="*/ 507832 h 1015663"/>
              <a:gd name="csX8" fmla="*/ 3571875 w 3571875"/>
              <a:gd name="csY8" fmla="*/ 1015663 h 1015663"/>
              <a:gd name="csX9" fmla="*/ 2940844 w 3571875"/>
              <a:gd name="csY9" fmla="*/ 1015663 h 1015663"/>
              <a:gd name="csX10" fmla="*/ 2416969 w 3571875"/>
              <a:gd name="csY10" fmla="*/ 1015663 h 1015663"/>
              <a:gd name="csX11" fmla="*/ 1928813 w 3571875"/>
              <a:gd name="csY11" fmla="*/ 1015663 h 1015663"/>
              <a:gd name="csX12" fmla="*/ 1297781 w 3571875"/>
              <a:gd name="csY12" fmla="*/ 1015663 h 1015663"/>
              <a:gd name="csX13" fmla="*/ 773906 w 3571875"/>
              <a:gd name="csY13" fmla="*/ 1015663 h 1015663"/>
              <a:gd name="csX14" fmla="*/ 0 w 3571875"/>
              <a:gd name="csY14" fmla="*/ 1015663 h 1015663"/>
              <a:gd name="csX15" fmla="*/ 0 w 3571875"/>
              <a:gd name="csY15" fmla="*/ 538301 h 1015663"/>
              <a:gd name="csX16" fmla="*/ 0 w 3571875"/>
              <a:gd name="csY16" fmla="*/ 0 h 10156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571875" h="1015663" extrusionOk="0">
                <a:moveTo>
                  <a:pt x="0" y="0"/>
                </a:moveTo>
                <a:cubicBezTo>
                  <a:pt x="254881" y="29533"/>
                  <a:pt x="511802" y="-32310"/>
                  <a:pt x="666750" y="0"/>
                </a:cubicBezTo>
                <a:cubicBezTo>
                  <a:pt x="821698" y="32310"/>
                  <a:pt x="975494" y="23207"/>
                  <a:pt x="1154906" y="0"/>
                </a:cubicBezTo>
                <a:cubicBezTo>
                  <a:pt x="1334318" y="-23207"/>
                  <a:pt x="1504652" y="-20997"/>
                  <a:pt x="1821656" y="0"/>
                </a:cubicBezTo>
                <a:cubicBezTo>
                  <a:pt x="2138660" y="20997"/>
                  <a:pt x="2268722" y="25348"/>
                  <a:pt x="2381250" y="0"/>
                </a:cubicBezTo>
                <a:cubicBezTo>
                  <a:pt x="2493778" y="-25348"/>
                  <a:pt x="2836210" y="8362"/>
                  <a:pt x="3048000" y="0"/>
                </a:cubicBezTo>
                <a:cubicBezTo>
                  <a:pt x="3259790" y="-8362"/>
                  <a:pt x="3440854" y="-14004"/>
                  <a:pt x="3571875" y="0"/>
                </a:cubicBezTo>
                <a:cubicBezTo>
                  <a:pt x="3579008" y="179086"/>
                  <a:pt x="3567877" y="405901"/>
                  <a:pt x="3571875" y="507832"/>
                </a:cubicBezTo>
                <a:cubicBezTo>
                  <a:pt x="3575873" y="609763"/>
                  <a:pt x="3548206" y="843760"/>
                  <a:pt x="3571875" y="1015663"/>
                </a:cubicBezTo>
                <a:cubicBezTo>
                  <a:pt x="3439842" y="987254"/>
                  <a:pt x="3139790" y="1028737"/>
                  <a:pt x="2940844" y="1015663"/>
                </a:cubicBezTo>
                <a:cubicBezTo>
                  <a:pt x="2741898" y="1002589"/>
                  <a:pt x="2591512" y="1019680"/>
                  <a:pt x="2416969" y="1015663"/>
                </a:cubicBezTo>
                <a:cubicBezTo>
                  <a:pt x="2242426" y="1011646"/>
                  <a:pt x="2048751" y="1018978"/>
                  <a:pt x="1928813" y="1015663"/>
                </a:cubicBezTo>
                <a:cubicBezTo>
                  <a:pt x="1808875" y="1012348"/>
                  <a:pt x="1584905" y="1021017"/>
                  <a:pt x="1297781" y="1015663"/>
                </a:cubicBezTo>
                <a:cubicBezTo>
                  <a:pt x="1010657" y="1010309"/>
                  <a:pt x="906550" y="1007348"/>
                  <a:pt x="773906" y="1015663"/>
                </a:cubicBezTo>
                <a:cubicBezTo>
                  <a:pt x="641263" y="1023978"/>
                  <a:pt x="161547" y="1024535"/>
                  <a:pt x="0" y="1015663"/>
                </a:cubicBezTo>
                <a:cubicBezTo>
                  <a:pt x="-1628" y="823797"/>
                  <a:pt x="-6170" y="770419"/>
                  <a:pt x="0" y="538301"/>
                </a:cubicBezTo>
                <a:cubicBezTo>
                  <a:pt x="6170" y="306183"/>
                  <a:pt x="9872" y="18707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732810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PE will be on a Monday and a Friday taught by Absolute coaches. Please ensure children have the correct PE kit for these days. We will be creating a dance to go with The Great Fire of London events and learning to play  Bounce Ball.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D846B2-CB58-025B-183A-FC767F805EE7}"/>
              </a:ext>
            </a:extLst>
          </p:cNvPr>
          <p:cNvSpPr txBox="1"/>
          <p:nvPr/>
        </p:nvSpPr>
        <p:spPr>
          <a:xfrm>
            <a:off x="2063062" y="4389803"/>
            <a:ext cx="2283063" cy="1200329"/>
          </a:xfrm>
          <a:custGeom>
            <a:avLst/>
            <a:gdLst>
              <a:gd name="csX0" fmla="*/ 0 w 2283063"/>
              <a:gd name="csY0" fmla="*/ 0 h 1200329"/>
              <a:gd name="csX1" fmla="*/ 547935 w 2283063"/>
              <a:gd name="csY1" fmla="*/ 0 h 1200329"/>
              <a:gd name="csX2" fmla="*/ 1141532 w 2283063"/>
              <a:gd name="csY2" fmla="*/ 0 h 1200329"/>
              <a:gd name="csX3" fmla="*/ 1689467 w 2283063"/>
              <a:gd name="csY3" fmla="*/ 0 h 1200329"/>
              <a:gd name="csX4" fmla="*/ 2283063 w 2283063"/>
              <a:gd name="csY4" fmla="*/ 0 h 1200329"/>
              <a:gd name="csX5" fmla="*/ 2283063 w 2283063"/>
              <a:gd name="csY5" fmla="*/ 600165 h 1200329"/>
              <a:gd name="csX6" fmla="*/ 2283063 w 2283063"/>
              <a:gd name="csY6" fmla="*/ 1200329 h 1200329"/>
              <a:gd name="csX7" fmla="*/ 1689467 w 2283063"/>
              <a:gd name="csY7" fmla="*/ 1200329 h 1200329"/>
              <a:gd name="csX8" fmla="*/ 1095870 w 2283063"/>
              <a:gd name="csY8" fmla="*/ 1200329 h 1200329"/>
              <a:gd name="csX9" fmla="*/ 593596 w 2283063"/>
              <a:gd name="csY9" fmla="*/ 1200329 h 1200329"/>
              <a:gd name="csX10" fmla="*/ 0 w 2283063"/>
              <a:gd name="csY10" fmla="*/ 1200329 h 1200329"/>
              <a:gd name="csX11" fmla="*/ 0 w 2283063"/>
              <a:gd name="csY11" fmla="*/ 624171 h 1200329"/>
              <a:gd name="csX12" fmla="*/ 0 w 2283063"/>
              <a:gd name="csY12" fmla="*/ 0 h 120032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283063" h="1200329" extrusionOk="0">
                <a:moveTo>
                  <a:pt x="0" y="0"/>
                </a:moveTo>
                <a:cubicBezTo>
                  <a:pt x="149837" y="19744"/>
                  <a:pt x="418859" y="-17549"/>
                  <a:pt x="547935" y="0"/>
                </a:cubicBezTo>
                <a:cubicBezTo>
                  <a:pt x="677012" y="17549"/>
                  <a:pt x="971090" y="-25555"/>
                  <a:pt x="1141532" y="0"/>
                </a:cubicBezTo>
                <a:cubicBezTo>
                  <a:pt x="1311974" y="25555"/>
                  <a:pt x="1568772" y="21100"/>
                  <a:pt x="1689467" y="0"/>
                </a:cubicBezTo>
                <a:cubicBezTo>
                  <a:pt x="1810163" y="-21100"/>
                  <a:pt x="2097555" y="29082"/>
                  <a:pt x="2283063" y="0"/>
                </a:cubicBezTo>
                <a:cubicBezTo>
                  <a:pt x="2296056" y="270427"/>
                  <a:pt x="2277813" y="461222"/>
                  <a:pt x="2283063" y="600165"/>
                </a:cubicBezTo>
                <a:cubicBezTo>
                  <a:pt x="2288313" y="739108"/>
                  <a:pt x="2258742" y="959860"/>
                  <a:pt x="2283063" y="1200329"/>
                </a:cubicBezTo>
                <a:cubicBezTo>
                  <a:pt x="2148219" y="1225933"/>
                  <a:pt x="1893578" y="1220426"/>
                  <a:pt x="1689467" y="1200329"/>
                </a:cubicBezTo>
                <a:cubicBezTo>
                  <a:pt x="1485356" y="1180232"/>
                  <a:pt x="1344806" y="1225591"/>
                  <a:pt x="1095870" y="1200329"/>
                </a:cubicBezTo>
                <a:cubicBezTo>
                  <a:pt x="846934" y="1175067"/>
                  <a:pt x="792100" y="1223054"/>
                  <a:pt x="593596" y="1200329"/>
                </a:cubicBezTo>
                <a:cubicBezTo>
                  <a:pt x="395092" y="1177604"/>
                  <a:pt x="209958" y="1208934"/>
                  <a:pt x="0" y="1200329"/>
                </a:cubicBezTo>
                <a:cubicBezTo>
                  <a:pt x="4240" y="912357"/>
                  <a:pt x="15367" y="808408"/>
                  <a:pt x="0" y="624171"/>
                </a:cubicBezTo>
                <a:cubicBezTo>
                  <a:pt x="-15367" y="439934"/>
                  <a:pt x="-15873" y="23997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92D050"/>
            </a:solidFill>
            <a:extLst>
              <a:ext uri="{C807C97D-BFC1-408E-A445-0C87EB9F89A2}">
                <ask:lineSketchStyleProps xmlns:ask="http://schemas.microsoft.com/office/drawing/2018/sketchyshapes" sd="393830647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Music: </a:t>
            </a:r>
            <a:r>
              <a:rPr lang="en-GB" sz="1200" dirty="0">
                <a:solidFill>
                  <a:srgbClr val="000000"/>
                </a:solidFill>
                <a:latin typeface="Comic Sans MS"/>
                <a:ea typeface="Calibri"/>
                <a:cs typeface="Calibri"/>
              </a:rPr>
              <a:t> We will be using Charanga and learning to  a</a:t>
            </a:r>
            <a:r>
              <a:rPr lang="en-GB" sz="12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dding Rhythm and</a:t>
            </a:r>
            <a:endParaRPr lang="en-US" sz="1200">
              <a:latin typeface="Comic Sans MS"/>
            </a:endParaRPr>
          </a:p>
          <a:p>
            <a:r>
              <a:rPr lang="en-GB" sz="12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Pitch How does music</a:t>
            </a:r>
            <a:endParaRPr lang="en-GB" sz="1200">
              <a:latin typeface="Comic Sans MS"/>
            </a:endParaRPr>
          </a:p>
          <a:p>
            <a:r>
              <a:rPr lang="en-GB" sz="12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tell stories about the</a:t>
            </a:r>
            <a:endParaRPr lang="en-GB" sz="1200">
              <a:latin typeface="Comic Sans MS"/>
            </a:endParaRPr>
          </a:p>
          <a:p>
            <a:r>
              <a:rPr lang="en-GB" sz="1200" dirty="0">
                <a:solidFill>
                  <a:srgbClr val="000000"/>
                </a:solidFill>
                <a:latin typeface="Comic Sans MS"/>
                <a:ea typeface="+mn-lt"/>
                <a:cs typeface="+mn-lt"/>
              </a:rPr>
              <a:t>past?</a:t>
            </a:r>
            <a:endParaRPr lang="en-GB" sz="1200">
              <a:latin typeface="Comic Sans M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4219609" y="5763330"/>
            <a:ext cx="3645203" cy="830997"/>
          </a:xfrm>
          <a:custGeom>
            <a:avLst/>
            <a:gdLst>
              <a:gd name="csX0" fmla="*/ 0 w 3645203"/>
              <a:gd name="csY0" fmla="*/ 0 h 830997"/>
              <a:gd name="csX1" fmla="*/ 447839 w 3645203"/>
              <a:gd name="csY1" fmla="*/ 0 h 830997"/>
              <a:gd name="csX2" fmla="*/ 1005035 w 3645203"/>
              <a:gd name="csY2" fmla="*/ 0 h 830997"/>
              <a:gd name="csX3" fmla="*/ 1452874 w 3645203"/>
              <a:gd name="csY3" fmla="*/ 0 h 830997"/>
              <a:gd name="csX4" fmla="*/ 2010069 w 3645203"/>
              <a:gd name="csY4" fmla="*/ 0 h 830997"/>
              <a:gd name="csX5" fmla="*/ 2603716 w 3645203"/>
              <a:gd name="csY5" fmla="*/ 0 h 830997"/>
              <a:gd name="csX6" fmla="*/ 3160912 w 3645203"/>
              <a:gd name="csY6" fmla="*/ 0 h 830997"/>
              <a:gd name="csX7" fmla="*/ 3645203 w 3645203"/>
              <a:gd name="csY7" fmla="*/ 0 h 830997"/>
              <a:gd name="csX8" fmla="*/ 3645203 w 3645203"/>
              <a:gd name="csY8" fmla="*/ 407189 h 830997"/>
              <a:gd name="csX9" fmla="*/ 3645203 w 3645203"/>
              <a:gd name="csY9" fmla="*/ 830997 h 830997"/>
              <a:gd name="csX10" fmla="*/ 3233816 w 3645203"/>
              <a:gd name="csY10" fmla="*/ 830997 h 830997"/>
              <a:gd name="csX11" fmla="*/ 2822429 w 3645203"/>
              <a:gd name="csY11" fmla="*/ 830997 h 830997"/>
              <a:gd name="csX12" fmla="*/ 2228781 w 3645203"/>
              <a:gd name="csY12" fmla="*/ 830997 h 830997"/>
              <a:gd name="csX13" fmla="*/ 1817394 w 3645203"/>
              <a:gd name="csY13" fmla="*/ 830997 h 830997"/>
              <a:gd name="csX14" fmla="*/ 1223747 w 3645203"/>
              <a:gd name="csY14" fmla="*/ 830997 h 830997"/>
              <a:gd name="csX15" fmla="*/ 739455 w 3645203"/>
              <a:gd name="csY15" fmla="*/ 830997 h 830997"/>
              <a:gd name="csX16" fmla="*/ 0 w 3645203"/>
              <a:gd name="csY16" fmla="*/ 830997 h 830997"/>
              <a:gd name="csX17" fmla="*/ 0 w 3645203"/>
              <a:gd name="csY17" fmla="*/ 440428 h 830997"/>
              <a:gd name="csX18" fmla="*/ 0 w 3645203"/>
              <a:gd name="csY18" fmla="*/ 0 h 8309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645203" h="830997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66574" y="117437"/>
                  <a:pt x="3619675" y="261027"/>
                  <a:pt x="3645203" y="407189"/>
                </a:cubicBezTo>
                <a:cubicBezTo>
                  <a:pt x="3670731" y="553351"/>
                  <a:pt x="3636274" y="633786"/>
                  <a:pt x="3645203" y="830997"/>
                </a:cubicBezTo>
                <a:cubicBezTo>
                  <a:pt x="3510932" y="844631"/>
                  <a:pt x="3380151" y="809056"/>
                  <a:pt x="3233816" y="830997"/>
                </a:cubicBezTo>
                <a:cubicBezTo>
                  <a:pt x="3087481" y="852938"/>
                  <a:pt x="2930006" y="784451"/>
                  <a:pt x="2822429" y="830997"/>
                </a:cubicBezTo>
                <a:cubicBezTo>
                  <a:pt x="2714852" y="877543"/>
                  <a:pt x="2362194" y="802751"/>
                  <a:pt x="2228781" y="830997"/>
                </a:cubicBezTo>
                <a:cubicBezTo>
                  <a:pt x="2095368" y="859243"/>
                  <a:pt x="1970797" y="783530"/>
                  <a:pt x="1817394" y="830997"/>
                </a:cubicBezTo>
                <a:cubicBezTo>
                  <a:pt x="1663991" y="878464"/>
                  <a:pt x="1437468" y="771529"/>
                  <a:pt x="1223747" y="830997"/>
                </a:cubicBezTo>
                <a:cubicBezTo>
                  <a:pt x="1010026" y="890465"/>
                  <a:pt x="891577" y="818866"/>
                  <a:pt x="739455" y="830997"/>
                </a:cubicBezTo>
                <a:cubicBezTo>
                  <a:pt x="587333" y="843128"/>
                  <a:pt x="212308" y="830133"/>
                  <a:pt x="0" y="830997"/>
                </a:cubicBezTo>
                <a:cubicBezTo>
                  <a:pt x="-27077" y="674357"/>
                  <a:pt x="40064" y="624435"/>
                  <a:pt x="0" y="440428"/>
                </a:cubicBezTo>
                <a:cubicBezTo>
                  <a:pt x="-40064" y="256421"/>
                  <a:pt x="49165" y="17856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PSHE: We will be Celebrating</a:t>
            </a:r>
            <a:r>
              <a:rPr lang="en-GB" sz="1200" dirty="0">
                <a:latin typeface="Comic Sans MS"/>
                <a:ea typeface="+mn-lt"/>
                <a:cs typeface="+mn-lt"/>
              </a:rPr>
              <a:t> Difference and thinking about what is bullying?</a:t>
            </a:r>
            <a:endParaRPr lang="en-GB" sz="1200" dirty="0">
              <a:latin typeface="Comic Sans MS"/>
            </a:endParaRPr>
          </a:p>
          <a:p>
            <a:r>
              <a:rPr lang="en-GB" sz="1200" dirty="0">
                <a:latin typeface="Comic Sans MS"/>
                <a:ea typeface="+mn-lt"/>
                <a:cs typeface="+mn-lt"/>
              </a:rPr>
              <a:t>Making new friends</a:t>
            </a:r>
            <a:endParaRPr lang="en-GB" sz="1200" dirty="0">
              <a:latin typeface="Comic Sans MS"/>
            </a:endParaRPr>
          </a:p>
          <a:p>
            <a:r>
              <a:rPr lang="en-GB" sz="1200" dirty="0">
                <a:latin typeface="Comic Sans MS"/>
                <a:ea typeface="+mn-lt"/>
                <a:cs typeface="+mn-lt"/>
              </a:rPr>
              <a:t>Celebrating Difference/ Celebrating Me</a:t>
            </a:r>
            <a:endParaRPr lang="en-GB" sz="1200" dirty="0">
              <a:latin typeface="Comic Sans MS"/>
            </a:endParaRPr>
          </a:p>
        </p:txBody>
      </p:sp>
      <p:pic>
        <p:nvPicPr>
          <p:cNvPr id="6" name="Picture 5" descr="Grandad's Camper | Book by Harry Woodgate | Official Publisher Page ...">
            <a:extLst>
              <a:ext uri="{FF2B5EF4-FFF2-40B4-BE49-F238E27FC236}">
                <a16:creationId xmlns:a16="http://schemas.microsoft.com/office/drawing/2014/main" id="{3697E445-456A-7E32-F18B-E275FD6429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8722" y="133662"/>
            <a:ext cx="1515505" cy="1643922"/>
          </a:xfrm>
          <a:prstGeom prst="rect">
            <a:avLst/>
          </a:prstGeom>
        </p:spPr>
      </p:pic>
      <p:pic>
        <p:nvPicPr>
          <p:cNvPr id="14" name="Picture 13" descr="Toby and The Great Fire Of London Book Review">
            <a:extLst>
              <a:ext uri="{FF2B5EF4-FFF2-40B4-BE49-F238E27FC236}">
                <a16:creationId xmlns:a16="http://schemas.microsoft.com/office/drawing/2014/main" id="{D03F1979-0D7B-57B3-AB23-07433675CE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62069" y="1779187"/>
            <a:ext cx="1189379" cy="1598954"/>
          </a:xfrm>
          <a:prstGeom prst="rect">
            <a:avLst/>
          </a:prstGeom>
        </p:spPr>
      </p:pic>
      <p:pic>
        <p:nvPicPr>
          <p:cNvPr id="15" name="Picture 14" descr="History Timeline for KS1 | History Chronology | Twinkl">
            <a:extLst>
              <a:ext uri="{FF2B5EF4-FFF2-40B4-BE49-F238E27FC236}">
                <a16:creationId xmlns:a16="http://schemas.microsoft.com/office/drawing/2014/main" id="{7BAE7368-52F8-3921-4B50-0EA4E878E3C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8337" t="-2003" r="16577" b="4003"/>
          <a:stretch>
            <a:fillRect/>
          </a:stretch>
        </p:blipFill>
        <p:spPr>
          <a:xfrm>
            <a:off x="7642497" y="4391086"/>
            <a:ext cx="1404515" cy="1130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183</cp:revision>
  <dcterms:created xsi:type="dcterms:W3CDTF">2025-08-03T16:43:27Z</dcterms:created>
  <dcterms:modified xsi:type="dcterms:W3CDTF">2025-11-07T08:32:50Z</dcterms:modified>
</cp:coreProperties>
</file>