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A1F836-035A-540E-46B4-861ACCE79CC6}" v="16" dt="2025-11-07T08:38:02.3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Francis" userId="S::lfrancis@bolton-by-bowland.lancs.sch.uk::5ebe2954-466e-4eef-80dc-1f0d393b43e2" providerId="AD" clId="Web-{06CEFC35-7E8B-99C6-29F1-5EEAA5107AC8}"/>
    <pc:docChg chg="modSld">
      <pc:chgData name="Lisa Francis" userId="S::lfrancis@bolton-by-bowland.lancs.sch.uk::5ebe2954-466e-4eef-80dc-1f0d393b43e2" providerId="AD" clId="Web-{06CEFC35-7E8B-99C6-29F1-5EEAA5107AC8}" dt="2025-11-04T16:16:30.370" v="117" actId="20577"/>
      <pc:docMkLst>
        <pc:docMk/>
      </pc:docMkLst>
      <pc:sldChg chg="modSp">
        <pc:chgData name="Lisa Francis" userId="S::lfrancis@bolton-by-bowland.lancs.sch.uk::5ebe2954-466e-4eef-80dc-1f0d393b43e2" providerId="AD" clId="Web-{06CEFC35-7E8B-99C6-29F1-5EEAA5107AC8}" dt="2025-11-04T16:16:30.370" v="117" actId="20577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06CEFC35-7E8B-99C6-29F1-5EEAA5107AC8}" dt="2025-11-04T16:13:57.334" v="66" actId="20577"/>
          <ac:spMkLst>
            <pc:docMk/>
            <pc:sldMk cId="109857222" sldId="256"/>
            <ac:spMk id="2" creationId="{9F1CE260-B6FA-6487-C7A1-9BDFED4C501B}"/>
          </ac:spMkLst>
        </pc:spChg>
        <pc:spChg chg="mod">
          <ac:chgData name="Lisa Francis" userId="S::lfrancis@bolton-by-bowland.lancs.sch.uk::5ebe2954-466e-4eef-80dc-1f0d393b43e2" providerId="AD" clId="Web-{06CEFC35-7E8B-99C6-29F1-5EEAA5107AC8}" dt="2025-11-04T16:13:47.396" v="65" actId="20577"/>
          <ac:spMkLst>
            <pc:docMk/>
            <pc:sldMk cId="109857222" sldId="256"/>
            <ac:spMk id="3" creationId="{B6FBAD8C-0800-8B19-21DA-7803E142AAE4}"/>
          </ac:spMkLst>
        </pc:spChg>
        <pc:spChg chg="mod">
          <ac:chgData name="Lisa Francis" userId="S::lfrancis@bolton-by-bowland.lancs.sch.uk::5ebe2954-466e-4eef-80dc-1f0d393b43e2" providerId="AD" clId="Web-{06CEFC35-7E8B-99C6-29F1-5EEAA5107AC8}" dt="2025-11-04T16:11:26.707" v="25" actId="20577"/>
          <ac:spMkLst>
            <pc:docMk/>
            <pc:sldMk cId="109857222" sldId="256"/>
            <ac:spMk id="5" creationId="{9089CA61-D50F-6A4D-E424-240961057402}"/>
          </ac:spMkLst>
        </pc:spChg>
        <pc:spChg chg="mod">
          <ac:chgData name="Lisa Francis" userId="S::lfrancis@bolton-by-bowland.lancs.sch.uk::5ebe2954-466e-4eef-80dc-1f0d393b43e2" providerId="AD" clId="Web-{06CEFC35-7E8B-99C6-29F1-5EEAA5107AC8}" dt="2025-11-04T16:16:30.370" v="117" actId="20577"/>
          <ac:spMkLst>
            <pc:docMk/>
            <pc:sldMk cId="109857222" sldId="256"/>
            <ac:spMk id="6" creationId="{DB157BB2-479E-5BBE-F741-C42C0F9DFD5B}"/>
          </ac:spMkLst>
        </pc:spChg>
        <pc:spChg chg="mod">
          <ac:chgData name="Lisa Francis" userId="S::lfrancis@bolton-by-bowland.lancs.sch.uk::5ebe2954-466e-4eef-80dc-1f0d393b43e2" providerId="AD" clId="Web-{06CEFC35-7E8B-99C6-29F1-5EEAA5107AC8}" dt="2025-11-04T16:13:40.490" v="64" actId="20577"/>
          <ac:spMkLst>
            <pc:docMk/>
            <pc:sldMk cId="109857222" sldId="256"/>
            <ac:spMk id="12" creationId="{5293E81E-6316-EC0B-612C-89701D98F623}"/>
          </ac:spMkLst>
        </pc:spChg>
        <pc:spChg chg="mod">
          <ac:chgData name="Lisa Francis" userId="S::lfrancis@bolton-by-bowland.lancs.sch.uk::5ebe2954-466e-4eef-80dc-1f0d393b43e2" providerId="AD" clId="Web-{06CEFC35-7E8B-99C6-29F1-5EEAA5107AC8}" dt="2025-11-04T16:12:17.786" v="40" actId="20577"/>
          <ac:spMkLst>
            <pc:docMk/>
            <pc:sldMk cId="109857222" sldId="256"/>
            <ac:spMk id="14" creationId="{4B13485E-608B-F2C5-0980-F06AFE7A8F84}"/>
          </ac:spMkLst>
        </pc:spChg>
        <pc:spChg chg="mod">
          <ac:chgData name="Lisa Francis" userId="S::lfrancis@bolton-by-bowland.lancs.sch.uk::5ebe2954-466e-4eef-80dc-1f0d393b43e2" providerId="AD" clId="Web-{06CEFC35-7E8B-99C6-29F1-5EEAA5107AC8}" dt="2025-11-04T16:16:23.917" v="116" actId="20577"/>
          <ac:spMkLst>
            <pc:docMk/>
            <pc:sldMk cId="109857222" sldId="256"/>
            <ac:spMk id="15" creationId="{6897627D-9DD1-55F4-6C29-91C0AB416487}"/>
          </ac:spMkLst>
        </pc:spChg>
      </pc:sldChg>
    </pc:docChg>
  </pc:docChgLst>
  <pc:docChgLst>
    <pc:chgData name="Fiona Booth" userId="S::f.booth@bolton-by-bowland.lancs.sch.uk::4014e671-ce50-4e0c-89c9-812f2b7af765" providerId="AD" clId="Web-{8DE825E9-65EE-8B72-24E1-ED44B8D93DF5}"/>
    <pc:docChg chg="modSld">
      <pc:chgData name="Fiona Booth" userId="S::f.booth@bolton-by-bowland.lancs.sch.uk::4014e671-ce50-4e0c-89c9-812f2b7af765" providerId="AD" clId="Web-{8DE825E9-65EE-8B72-24E1-ED44B8D93DF5}" dt="2025-10-14T21:09:59.883" v="516" actId="20577"/>
      <pc:docMkLst>
        <pc:docMk/>
      </pc:docMkLst>
      <pc:sldChg chg="addSp modSp">
        <pc:chgData name="Fiona Booth" userId="S::f.booth@bolton-by-bowland.lancs.sch.uk::4014e671-ce50-4e0c-89c9-812f2b7af765" providerId="AD" clId="Web-{8DE825E9-65EE-8B72-24E1-ED44B8D93DF5}" dt="2025-10-14T21:09:59.883" v="516" actId="20577"/>
        <pc:sldMkLst>
          <pc:docMk/>
          <pc:sldMk cId="109857222" sldId="256"/>
        </pc:sldMkLst>
        <pc:spChg chg="mod">
          <ac:chgData name="Fiona Booth" userId="S::f.booth@bolton-by-bowland.lancs.sch.uk::4014e671-ce50-4e0c-89c9-812f2b7af765" providerId="AD" clId="Web-{8DE825E9-65EE-8B72-24E1-ED44B8D93DF5}" dt="2025-10-14T21:05:04.536" v="400" actId="1076"/>
          <ac:spMkLst>
            <pc:docMk/>
            <pc:sldMk cId="109857222" sldId="256"/>
            <ac:spMk id="2" creationId="{9F1CE260-B6FA-6487-C7A1-9BDFED4C501B}"/>
          </ac:spMkLst>
        </pc:spChg>
        <pc:spChg chg="mod">
          <ac:chgData name="Fiona Booth" userId="S::f.booth@bolton-by-bowland.lancs.sch.uk::4014e671-ce50-4e0c-89c9-812f2b7af765" providerId="AD" clId="Web-{8DE825E9-65EE-8B72-24E1-ED44B8D93DF5}" dt="2025-10-14T21:07:21.991" v="440" actId="1076"/>
          <ac:spMkLst>
            <pc:docMk/>
            <pc:sldMk cId="109857222" sldId="256"/>
            <ac:spMk id="3" creationId="{B6FBAD8C-0800-8B19-21DA-7803E142AAE4}"/>
          </ac:spMkLst>
        </pc:spChg>
        <pc:spChg chg="mod">
          <ac:chgData name="Fiona Booth" userId="S::f.booth@bolton-by-bowland.lancs.sch.uk::4014e671-ce50-4e0c-89c9-812f2b7af765" providerId="AD" clId="Web-{8DE825E9-65EE-8B72-24E1-ED44B8D93DF5}" dt="2025-10-14T20:50:47.290" v="9" actId="14100"/>
          <ac:spMkLst>
            <pc:docMk/>
            <pc:sldMk cId="109857222" sldId="256"/>
            <ac:spMk id="5" creationId="{9089CA61-D50F-6A4D-E424-240961057402}"/>
          </ac:spMkLst>
        </pc:spChg>
        <pc:spChg chg="mod">
          <ac:chgData name="Fiona Booth" userId="S::f.booth@bolton-by-bowland.lancs.sch.uk::4014e671-ce50-4e0c-89c9-812f2b7af765" providerId="AD" clId="Web-{8DE825E9-65EE-8B72-24E1-ED44B8D93DF5}" dt="2025-10-14T21:05:44.849" v="429" actId="20577"/>
          <ac:spMkLst>
            <pc:docMk/>
            <pc:sldMk cId="109857222" sldId="256"/>
            <ac:spMk id="6" creationId="{DB157BB2-479E-5BBE-F741-C42C0F9DFD5B}"/>
          </ac:spMkLst>
        </pc:spChg>
        <pc:spChg chg="mod">
          <ac:chgData name="Fiona Booth" userId="S::f.booth@bolton-by-bowland.lancs.sch.uk::4014e671-ce50-4e0c-89c9-812f2b7af765" providerId="AD" clId="Web-{8DE825E9-65EE-8B72-24E1-ED44B8D93DF5}" dt="2025-10-14T20:55:23.397" v="178" actId="20577"/>
          <ac:spMkLst>
            <pc:docMk/>
            <pc:sldMk cId="109857222" sldId="256"/>
            <ac:spMk id="7" creationId="{D6E40D4A-A876-235E-9CC3-F609DB74BB0C}"/>
          </ac:spMkLst>
        </pc:spChg>
        <pc:spChg chg="mod">
          <ac:chgData name="Fiona Booth" userId="S::f.booth@bolton-by-bowland.lancs.sch.uk::4014e671-ce50-4e0c-89c9-812f2b7af765" providerId="AD" clId="Web-{8DE825E9-65EE-8B72-24E1-ED44B8D93DF5}" dt="2025-10-14T20:56:25.025" v="195" actId="20577"/>
          <ac:spMkLst>
            <pc:docMk/>
            <pc:sldMk cId="109857222" sldId="256"/>
            <ac:spMk id="8" creationId="{ECFE499F-F712-EF5D-E9CD-7074B7436139}"/>
          </ac:spMkLst>
        </pc:spChg>
        <pc:spChg chg="mod">
          <ac:chgData name="Fiona Booth" userId="S::f.booth@bolton-by-bowland.lancs.sch.uk::4014e671-ce50-4e0c-89c9-812f2b7af765" providerId="AD" clId="Web-{8DE825E9-65EE-8B72-24E1-ED44B8D93DF5}" dt="2025-10-14T21:02:30.347" v="318" actId="14100"/>
          <ac:spMkLst>
            <pc:docMk/>
            <pc:sldMk cId="109857222" sldId="256"/>
            <ac:spMk id="9" creationId="{F15923F6-87C6-2857-A7FA-FB43F62EED8A}"/>
          </ac:spMkLst>
        </pc:spChg>
        <pc:spChg chg="mod">
          <ac:chgData name="Fiona Booth" userId="S::f.booth@bolton-by-bowland.lancs.sch.uk::4014e671-ce50-4e0c-89c9-812f2b7af765" providerId="AD" clId="Web-{8DE825E9-65EE-8B72-24E1-ED44B8D93DF5}" dt="2025-10-14T20:57:07.308" v="228" actId="14100"/>
          <ac:spMkLst>
            <pc:docMk/>
            <pc:sldMk cId="109857222" sldId="256"/>
            <ac:spMk id="10" creationId="{ACEC304E-6A6D-23C7-6E96-A978BDF15211}"/>
          </ac:spMkLst>
        </pc:spChg>
        <pc:spChg chg="mod">
          <ac:chgData name="Fiona Booth" userId="S::f.booth@bolton-by-bowland.lancs.sch.uk::4014e671-ce50-4e0c-89c9-812f2b7af765" providerId="AD" clId="Web-{8DE825E9-65EE-8B72-24E1-ED44B8D93DF5}" dt="2025-10-14T21:02:07.159" v="313" actId="1076"/>
          <ac:spMkLst>
            <pc:docMk/>
            <pc:sldMk cId="109857222" sldId="256"/>
            <ac:spMk id="11" creationId="{C720DF80-80AA-596A-E538-341B5E5E977A}"/>
          </ac:spMkLst>
        </pc:spChg>
        <pc:spChg chg="mod">
          <ac:chgData name="Fiona Booth" userId="S::f.booth@bolton-by-bowland.lancs.sch.uk::4014e671-ce50-4e0c-89c9-812f2b7af765" providerId="AD" clId="Web-{8DE825E9-65EE-8B72-24E1-ED44B8D93DF5}" dt="2025-10-14T21:09:38.023" v="514" actId="20577"/>
          <ac:spMkLst>
            <pc:docMk/>
            <pc:sldMk cId="109857222" sldId="256"/>
            <ac:spMk id="12" creationId="{5293E81E-6316-EC0B-612C-89701D98F623}"/>
          </ac:spMkLst>
        </pc:spChg>
        <pc:spChg chg="mod">
          <ac:chgData name="Fiona Booth" userId="S::f.booth@bolton-by-bowland.lancs.sch.uk::4014e671-ce50-4e0c-89c9-812f2b7af765" providerId="AD" clId="Web-{8DE825E9-65EE-8B72-24E1-ED44B8D93DF5}" dt="2025-10-14T21:04:52.520" v="399" actId="14100"/>
          <ac:spMkLst>
            <pc:docMk/>
            <pc:sldMk cId="109857222" sldId="256"/>
            <ac:spMk id="13" creationId="{70F5C4F1-1103-8B26-FF86-C5C99D90453A}"/>
          </ac:spMkLst>
        </pc:spChg>
        <pc:spChg chg="add mod">
          <ac:chgData name="Fiona Booth" userId="S::f.booth@bolton-by-bowland.lancs.sch.uk::4014e671-ce50-4e0c-89c9-812f2b7af765" providerId="AD" clId="Web-{8DE825E9-65EE-8B72-24E1-ED44B8D93DF5}" dt="2025-10-14T21:09:59.883" v="516" actId="20577"/>
          <ac:spMkLst>
            <pc:docMk/>
            <pc:sldMk cId="109857222" sldId="256"/>
            <ac:spMk id="15" creationId="{6897627D-9DD1-55F4-6C29-91C0AB416487}"/>
          </ac:spMkLst>
        </pc:spChg>
      </pc:sldChg>
    </pc:docChg>
  </pc:docChgLst>
  <pc:docChgLst>
    <pc:chgData clId="Web-{8DE825E9-65EE-8B72-24E1-ED44B8D93DF5}"/>
    <pc:docChg chg="modSld">
      <pc:chgData name="" userId="" providerId="" clId="Web-{8DE825E9-65EE-8B72-24E1-ED44B8D93DF5}" dt="2025-10-14T20:49:49.806" v="1" actId="20577"/>
      <pc:docMkLst>
        <pc:docMk/>
      </pc:docMkLst>
      <pc:sldChg chg="modSp">
        <pc:chgData name="" userId="" providerId="" clId="Web-{8DE825E9-65EE-8B72-24E1-ED44B8D93DF5}" dt="2025-10-14T20:49:49.806" v="1" actId="20577"/>
        <pc:sldMkLst>
          <pc:docMk/>
          <pc:sldMk cId="109857222" sldId="256"/>
        </pc:sldMkLst>
        <pc:spChg chg="mod">
          <ac:chgData name="" userId="" providerId="" clId="Web-{8DE825E9-65EE-8B72-24E1-ED44B8D93DF5}" dt="2025-10-14T20:49:49.806" v="1" actId="20577"/>
          <ac:spMkLst>
            <pc:docMk/>
            <pc:sldMk cId="109857222" sldId="256"/>
            <ac:spMk id="5" creationId="{9089CA61-D50F-6A4D-E424-240961057402}"/>
          </ac:spMkLst>
        </pc:spChg>
      </pc:sldChg>
    </pc:docChg>
  </pc:docChgLst>
  <pc:docChgLst>
    <pc:chgData name="Fiona Booth" userId="S::f.booth@bolton-by-bowland.lancs.sch.uk::4014e671-ce50-4e0c-89c9-812f2b7af765" providerId="AD" clId="Web-{DAE613D8-5B80-C694-BD3E-CE82C0A14105}"/>
    <pc:docChg chg="modSld">
      <pc:chgData name="Fiona Booth" userId="S::f.booth@bolton-by-bowland.lancs.sch.uk::4014e671-ce50-4e0c-89c9-812f2b7af765" providerId="AD" clId="Web-{DAE613D8-5B80-C694-BD3E-CE82C0A14105}" dt="2025-11-04T14:12:48.084" v="34" actId="1076"/>
      <pc:docMkLst>
        <pc:docMk/>
      </pc:docMkLst>
      <pc:sldChg chg="modSp">
        <pc:chgData name="Fiona Booth" userId="S::f.booth@bolton-by-bowland.lancs.sch.uk::4014e671-ce50-4e0c-89c9-812f2b7af765" providerId="AD" clId="Web-{DAE613D8-5B80-C694-BD3E-CE82C0A14105}" dt="2025-11-04T14:12:48.084" v="34" actId="1076"/>
        <pc:sldMkLst>
          <pc:docMk/>
          <pc:sldMk cId="109857222" sldId="256"/>
        </pc:sldMkLst>
        <pc:spChg chg="mod">
          <ac:chgData name="Fiona Booth" userId="S::f.booth@bolton-by-bowland.lancs.sch.uk::4014e671-ce50-4e0c-89c9-812f2b7af765" providerId="AD" clId="Web-{DAE613D8-5B80-C694-BD3E-CE82C0A14105}" dt="2025-11-04T14:11:54.972" v="10" actId="20577"/>
          <ac:spMkLst>
            <pc:docMk/>
            <pc:sldMk cId="109857222" sldId="256"/>
            <ac:spMk id="5" creationId="{9089CA61-D50F-6A4D-E424-240961057402}"/>
          </ac:spMkLst>
        </pc:spChg>
        <pc:spChg chg="mod">
          <ac:chgData name="Fiona Booth" userId="S::f.booth@bolton-by-bowland.lancs.sch.uk::4014e671-ce50-4e0c-89c9-812f2b7af765" providerId="AD" clId="Web-{DAE613D8-5B80-C694-BD3E-CE82C0A14105}" dt="2025-11-04T14:12:48.084" v="34" actId="1076"/>
          <ac:spMkLst>
            <pc:docMk/>
            <pc:sldMk cId="109857222" sldId="256"/>
            <ac:spMk id="8" creationId="{ECFE499F-F712-EF5D-E9CD-7074B7436139}"/>
          </ac:spMkLst>
        </pc:spChg>
        <pc:spChg chg="mod">
          <ac:chgData name="Fiona Booth" userId="S::f.booth@bolton-by-bowland.lancs.sch.uk::4014e671-ce50-4e0c-89c9-812f2b7af765" providerId="AD" clId="Web-{DAE613D8-5B80-C694-BD3E-CE82C0A14105}" dt="2025-11-04T14:12:46.725" v="33" actId="20577"/>
          <ac:spMkLst>
            <pc:docMk/>
            <pc:sldMk cId="109857222" sldId="256"/>
            <ac:spMk id="13" creationId="{70F5C4F1-1103-8B26-FF86-C5C99D90453A}"/>
          </ac:spMkLst>
        </pc:spChg>
      </pc:sldChg>
    </pc:docChg>
  </pc:docChgLst>
  <pc:docChgLst>
    <pc:chgData name="Lisa Francis" userId="S::lfrancis@bolton-by-bowland.lancs.sch.uk::5ebe2954-466e-4eef-80dc-1f0d393b43e2" providerId="AD" clId="Web-{D8A1F836-035A-540E-46B4-861ACCE79CC6}"/>
    <pc:docChg chg="modSld">
      <pc:chgData name="Lisa Francis" userId="S::lfrancis@bolton-by-bowland.lancs.sch.uk::5ebe2954-466e-4eef-80dc-1f0d393b43e2" providerId="AD" clId="Web-{D8A1F836-035A-540E-46B4-861ACCE79CC6}" dt="2025-11-07T08:38:02.375" v="6" actId="20577"/>
      <pc:docMkLst>
        <pc:docMk/>
      </pc:docMkLst>
      <pc:sldChg chg="modSp">
        <pc:chgData name="Lisa Francis" userId="S::lfrancis@bolton-by-bowland.lancs.sch.uk::5ebe2954-466e-4eef-80dc-1f0d393b43e2" providerId="AD" clId="Web-{D8A1F836-035A-540E-46B4-861ACCE79CC6}" dt="2025-11-07T08:38:02.375" v="6" actId="20577"/>
        <pc:sldMkLst>
          <pc:docMk/>
          <pc:sldMk cId="109857222" sldId="256"/>
        </pc:sldMkLst>
        <pc:spChg chg="mod">
          <ac:chgData name="Lisa Francis" userId="S::lfrancis@bolton-by-bowland.lancs.sch.uk::5ebe2954-466e-4eef-80dc-1f0d393b43e2" providerId="AD" clId="Web-{D8A1F836-035A-540E-46B4-861ACCE79CC6}" dt="2025-11-07T08:38:02.375" v="6" actId="20577"/>
          <ac:spMkLst>
            <pc:docMk/>
            <pc:sldMk cId="109857222" sldId="256"/>
            <ac:spMk id="5" creationId="{9089CA61-D50F-6A4D-E424-240961057402}"/>
          </ac:spMkLst>
        </pc:spChg>
        <pc:spChg chg="mod">
          <ac:chgData name="Lisa Francis" userId="S::lfrancis@bolton-by-bowland.lancs.sch.uk::5ebe2954-466e-4eef-80dc-1f0d393b43e2" providerId="AD" clId="Web-{D8A1F836-035A-540E-46B4-861ACCE79CC6}" dt="2025-11-07T08:37:13.311" v="3" actId="20577"/>
          <ac:spMkLst>
            <pc:docMk/>
            <pc:sldMk cId="109857222" sldId="256"/>
            <ac:spMk id="9" creationId="{F15923F6-87C6-2857-A7FA-FB43F62EED8A}"/>
          </ac:spMkLst>
        </pc:spChg>
        <pc:spChg chg="mod">
          <ac:chgData name="Lisa Francis" userId="S::lfrancis@bolton-by-bowland.lancs.sch.uk::5ebe2954-466e-4eef-80dc-1f0d393b43e2" providerId="AD" clId="Web-{D8A1F836-035A-540E-46B4-861ACCE79CC6}" dt="2025-11-07T08:37:19.233" v="4" actId="20577"/>
          <ac:spMkLst>
            <pc:docMk/>
            <pc:sldMk cId="109857222" sldId="256"/>
            <ac:spMk id="13" creationId="{70F5C4F1-1103-8B26-FF86-C5C99D90453A}"/>
          </ac:spMkLst>
        </pc:spChg>
        <pc:picChg chg="mod">
          <ac:chgData name="Lisa Francis" userId="S::lfrancis@bolton-by-bowland.lancs.sch.uk::5ebe2954-466e-4eef-80dc-1f0d393b43e2" providerId="AD" clId="Web-{D8A1F836-035A-540E-46B4-861ACCE79CC6}" dt="2025-11-07T08:35:42.712" v="1" actId="1076"/>
          <ac:picMkLst>
            <pc:docMk/>
            <pc:sldMk cId="109857222" sldId="256"/>
            <ac:picMk id="18" creationId="{F475541F-E942-E4FD-26E6-84199C87E7EA}"/>
          </ac:picMkLst>
        </pc:picChg>
        <pc:picChg chg="mod">
          <ac:chgData name="Lisa Francis" userId="S::lfrancis@bolton-by-bowland.lancs.sch.uk::5ebe2954-466e-4eef-80dc-1f0d393b43e2" providerId="AD" clId="Web-{D8A1F836-035A-540E-46B4-861ACCE79CC6}" dt="2025-11-07T08:35:33.289" v="0" actId="1076"/>
          <ac:picMkLst>
            <pc:docMk/>
            <pc:sldMk cId="109857222" sldId="256"/>
            <ac:picMk id="26" creationId="{08D66AC4-13BC-2A78-0A64-FB9D7CA2FFC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244F7D50-C46C-6A2C-C2C4-F7C60CB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4900" y="2414588"/>
            <a:ext cx="2362200" cy="20288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89CA61-D50F-6A4D-E424-240961057402}"/>
              </a:ext>
            </a:extLst>
          </p:cNvPr>
          <p:cNvSpPr txBox="1"/>
          <p:nvPr/>
        </p:nvSpPr>
        <p:spPr>
          <a:xfrm>
            <a:off x="149371" y="-1505"/>
            <a:ext cx="2733034" cy="3046988"/>
          </a:xfrm>
          <a:custGeom>
            <a:avLst/>
            <a:gdLst>
              <a:gd name="csX0" fmla="*/ 0 w 2733034"/>
              <a:gd name="csY0" fmla="*/ 0 h 3046988"/>
              <a:gd name="csX1" fmla="*/ 737919 w 2733034"/>
              <a:gd name="csY1" fmla="*/ 0 h 3046988"/>
              <a:gd name="csX2" fmla="*/ 1475838 w 2733034"/>
              <a:gd name="csY2" fmla="*/ 0 h 3046988"/>
              <a:gd name="csX3" fmla="*/ 2733034 w 2733034"/>
              <a:gd name="csY3" fmla="*/ 0 h 3046988"/>
              <a:gd name="csX4" fmla="*/ 2733034 w 2733034"/>
              <a:gd name="csY4" fmla="*/ 578928 h 3046988"/>
              <a:gd name="csX5" fmla="*/ 2733034 w 2733034"/>
              <a:gd name="csY5" fmla="*/ 1157855 h 3046988"/>
              <a:gd name="csX6" fmla="*/ 2733034 w 2733034"/>
              <a:gd name="csY6" fmla="*/ 1767253 h 3046988"/>
              <a:gd name="csX7" fmla="*/ 2733034 w 2733034"/>
              <a:gd name="csY7" fmla="*/ 2407121 h 3046988"/>
              <a:gd name="csX8" fmla="*/ 2733034 w 2733034"/>
              <a:gd name="csY8" fmla="*/ 3046988 h 3046988"/>
              <a:gd name="csX9" fmla="*/ 2077106 w 2733034"/>
              <a:gd name="csY9" fmla="*/ 3046988 h 3046988"/>
              <a:gd name="csX10" fmla="*/ 1393847 w 2733034"/>
              <a:gd name="csY10" fmla="*/ 3046988 h 3046988"/>
              <a:gd name="csX11" fmla="*/ 765250 w 2733034"/>
              <a:gd name="csY11" fmla="*/ 3046988 h 3046988"/>
              <a:gd name="csX12" fmla="*/ 0 w 2733034"/>
              <a:gd name="csY12" fmla="*/ 3046988 h 3046988"/>
              <a:gd name="csX13" fmla="*/ 0 w 2733034"/>
              <a:gd name="csY13" fmla="*/ 2437590 h 3046988"/>
              <a:gd name="csX14" fmla="*/ 0 w 2733034"/>
              <a:gd name="csY14" fmla="*/ 1767253 h 3046988"/>
              <a:gd name="csX15" fmla="*/ 0 w 2733034"/>
              <a:gd name="csY15" fmla="*/ 1218795 h 3046988"/>
              <a:gd name="csX16" fmla="*/ 0 w 2733034"/>
              <a:gd name="csY16" fmla="*/ 670337 h 3046988"/>
              <a:gd name="csX17" fmla="*/ 0 w 2733034"/>
              <a:gd name="csY17" fmla="*/ 0 h 30469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2733034" h="3046988" extrusionOk="0">
                <a:moveTo>
                  <a:pt x="0" y="0"/>
                </a:moveTo>
                <a:cubicBezTo>
                  <a:pt x="283658" y="1825"/>
                  <a:pt x="383167" y="-22369"/>
                  <a:pt x="737919" y="0"/>
                </a:cubicBezTo>
                <a:cubicBezTo>
                  <a:pt x="1092671" y="22369"/>
                  <a:pt x="1208956" y="16835"/>
                  <a:pt x="1475838" y="0"/>
                </a:cubicBezTo>
                <a:cubicBezTo>
                  <a:pt x="1742720" y="-16835"/>
                  <a:pt x="2246223" y="25742"/>
                  <a:pt x="2733034" y="0"/>
                </a:cubicBezTo>
                <a:cubicBezTo>
                  <a:pt x="2733591" y="175630"/>
                  <a:pt x="2717564" y="292171"/>
                  <a:pt x="2733034" y="578928"/>
                </a:cubicBezTo>
                <a:cubicBezTo>
                  <a:pt x="2748504" y="865685"/>
                  <a:pt x="2727956" y="1017025"/>
                  <a:pt x="2733034" y="1157855"/>
                </a:cubicBezTo>
                <a:cubicBezTo>
                  <a:pt x="2738112" y="1298685"/>
                  <a:pt x="2735548" y="1559910"/>
                  <a:pt x="2733034" y="1767253"/>
                </a:cubicBezTo>
                <a:cubicBezTo>
                  <a:pt x="2730520" y="1974596"/>
                  <a:pt x="2749045" y="2155718"/>
                  <a:pt x="2733034" y="2407121"/>
                </a:cubicBezTo>
                <a:cubicBezTo>
                  <a:pt x="2717023" y="2658524"/>
                  <a:pt x="2760440" y="2871155"/>
                  <a:pt x="2733034" y="3046988"/>
                </a:cubicBezTo>
                <a:cubicBezTo>
                  <a:pt x="2564660" y="3060236"/>
                  <a:pt x="2357964" y="3061741"/>
                  <a:pt x="2077106" y="3046988"/>
                </a:cubicBezTo>
                <a:cubicBezTo>
                  <a:pt x="1796248" y="3032235"/>
                  <a:pt x="1591611" y="3032307"/>
                  <a:pt x="1393847" y="3046988"/>
                </a:cubicBezTo>
                <a:cubicBezTo>
                  <a:pt x="1196083" y="3061669"/>
                  <a:pt x="927399" y="3068562"/>
                  <a:pt x="765250" y="3046988"/>
                </a:cubicBezTo>
                <a:cubicBezTo>
                  <a:pt x="603101" y="3025414"/>
                  <a:pt x="189781" y="3046451"/>
                  <a:pt x="0" y="3046988"/>
                </a:cubicBezTo>
                <a:cubicBezTo>
                  <a:pt x="22446" y="2899141"/>
                  <a:pt x="4665" y="2678017"/>
                  <a:pt x="0" y="2437590"/>
                </a:cubicBezTo>
                <a:cubicBezTo>
                  <a:pt x="-4665" y="2197163"/>
                  <a:pt x="-32472" y="2077632"/>
                  <a:pt x="0" y="1767253"/>
                </a:cubicBezTo>
                <a:cubicBezTo>
                  <a:pt x="32472" y="1456874"/>
                  <a:pt x="26577" y="1438090"/>
                  <a:pt x="0" y="1218795"/>
                </a:cubicBezTo>
                <a:cubicBezTo>
                  <a:pt x="-26577" y="999500"/>
                  <a:pt x="-21618" y="944076"/>
                  <a:pt x="0" y="670337"/>
                </a:cubicBezTo>
                <a:cubicBezTo>
                  <a:pt x="21618" y="396598"/>
                  <a:pt x="15685" y="29845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09651708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Books we will be reading this half term</a:t>
            </a:r>
          </a:p>
          <a:p>
            <a:pPr algn="ctr"/>
            <a:r>
              <a:rPr lang="en-GB" sz="1200" dirty="0">
                <a:solidFill>
                  <a:srgbClr val="FFC000"/>
                </a:solidFill>
                <a:latin typeface="Comic Sans MS"/>
                <a:ea typeface="+mn-lt"/>
                <a:cs typeface="+mn-lt"/>
              </a:rPr>
              <a:t>Night Monkey, Day Monkey</a:t>
            </a:r>
            <a:endParaRPr lang="en-GB" sz="1200" dirty="0">
              <a:latin typeface="Comic Sans MS"/>
            </a:endParaRPr>
          </a:p>
          <a:p>
            <a:pPr algn="ctr"/>
            <a:r>
              <a:rPr lang="en-GB" sz="1200" dirty="0">
                <a:latin typeface="Comic Sans MS"/>
                <a:ea typeface="+mn-lt"/>
                <a:cs typeface="+mn-lt"/>
              </a:rPr>
              <a:t>Can’t You Sleep Little Bear </a:t>
            </a:r>
          </a:p>
          <a:p>
            <a:pPr algn="ctr"/>
            <a:r>
              <a:rPr lang="en-GB" sz="1200" dirty="0">
                <a:latin typeface="Comic Sans MS"/>
                <a:ea typeface="+mn-lt"/>
                <a:cs typeface="+mn-lt"/>
              </a:rPr>
              <a:t>Pumpkin Soup </a:t>
            </a:r>
            <a:endParaRPr lang="en-GB" sz="1200" dirty="0">
              <a:latin typeface="Comic Sans MS"/>
            </a:endParaRPr>
          </a:p>
          <a:p>
            <a:pPr algn="ctr"/>
            <a:r>
              <a:rPr lang="en-GB" sz="1200" dirty="0">
                <a:latin typeface="Comic Sans MS"/>
                <a:ea typeface="+mn-lt"/>
                <a:cs typeface="+mn-lt"/>
              </a:rPr>
              <a:t>No Matter What </a:t>
            </a:r>
            <a:endParaRPr lang="en-GB" sz="1200" dirty="0">
              <a:latin typeface="Comic Sans MS"/>
            </a:endParaRPr>
          </a:p>
          <a:p>
            <a:pPr algn="ctr"/>
            <a:r>
              <a:rPr lang="en-GB" sz="1200" dirty="0">
                <a:latin typeface="Comic Sans MS"/>
                <a:ea typeface="+mn-lt"/>
                <a:cs typeface="+mn-lt"/>
              </a:rPr>
              <a:t>Leaf Thief</a:t>
            </a:r>
            <a:endParaRPr lang="en-GB" sz="1200" dirty="0">
              <a:latin typeface="Comic Sans MS"/>
            </a:endParaRPr>
          </a:p>
          <a:p>
            <a:pPr algn="ctr"/>
            <a:r>
              <a:rPr lang="en-GB" sz="1200" dirty="0">
                <a:latin typeface="Comic Sans MS"/>
                <a:ea typeface="+mn-lt"/>
                <a:cs typeface="+mn-lt"/>
              </a:rPr>
              <a:t>How to Catch a Star</a:t>
            </a:r>
            <a:endParaRPr lang="en-GB" sz="1200" dirty="0">
              <a:latin typeface="Comic Sans MS"/>
            </a:endParaRPr>
          </a:p>
          <a:p>
            <a:pPr algn="ctr"/>
            <a:r>
              <a:rPr lang="en-GB" sz="1200" dirty="0">
                <a:solidFill>
                  <a:srgbClr val="FFC000"/>
                </a:solidFill>
                <a:latin typeface="Comic Sans MS"/>
                <a:ea typeface="+mn-lt"/>
                <a:cs typeface="+mn-lt"/>
              </a:rPr>
              <a:t>Zog</a:t>
            </a:r>
            <a:endParaRPr lang="en-GB" sz="1200" dirty="0">
              <a:latin typeface="Comic Sans MS"/>
            </a:endParaRPr>
          </a:p>
          <a:p>
            <a:pPr algn="ctr"/>
            <a:r>
              <a:rPr lang="en-GB" sz="1200" dirty="0">
                <a:solidFill>
                  <a:srgbClr val="FFC000"/>
                </a:solidFill>
                <a:latin typeface="Comic Sans MS"/>
                <a:ea typeface="+mn-lt"/>
                <a:cs typeface="+mn-lt"/>
              </a:rPr>
              <a:t>Stickman</a:t>
            </a:r>
            <a:endParaRPr lang="en-GB" sz="1200" dirty="0">
              <a:latin typeface="Comic Sans MS"/>
            </a:endParaRPr>
          </a:p>
          <a:p>
            <a:pPr algn="ctr"/>
            <a:r>
              <a:rPr lang="en-GB" sz="1200" dirty="0">
                <a:latin typeface="Comic Sans MS"/>
                <a:ea typeface="+mn-lt"/>
                <a:cs typeface="+mn-lt"/>
              </a:rPr>
              <a:t>Robin Red Vest</a:t>
            </a:r>
            <a:endParaRPr lang="en-GB" sz="1200" dirty="0">
              <a:latin typeface="Comic Sans MS"/>
            </a:endParaRPr>
          </a:p>
          <a:p>
            <a:pPr algn="ctr"/>
            <a:r>
              <a:rPr lang="en-GB" sz="1200" dirty="0">
                <a:solidFill>
                  <a:srgbClr val="FF0000"/>
                </a:solidFill>
                <a:latin typeface="Comic Sans MS"/>
                <a:ea typeface="+mn-lt"/>
                <a:cs typeface="+mn-lt"/>
              </a:rPr>
              <a:t>Hansel &amp; Gretel</a:t>
            </a:r>
            <a:endParaRPr lang="en-GB" sz="1200" dirty="0">
              <a:latin typeface="Comic Sans MS"/>
            </a:endParaRPr>
          </a:p>
          <a:p>
            <a:pPr algn="ctr"/>
            <a:r>
              <a:rPr lang="en-GB" sz="1200" dirty="0">
                <a:solidFill>
                  <a:srgbClr val="7030A0"/>
                </a:solidFill>
                <a:latin typeface="Comic Sans MS"/>
                <a:ea typeface="+mn-lt"/>
                <a:cs typeface="+mn-lt"/>
              </a:rPr>
              <a:t>Nativity story</a:t>
            </a:r>
            <a:endParaRPr lang="en-GB" sz="1200" dirty="0">
              <a:latin typeface="Comic Sans MS"/>
            </a:endParaRPr>
          </a:p>
          <a:p>
            <a:pPr algn="ctr"/>
            <a:r>
              <a:rPr lang="en-GB" sz="1200" dirty="0">
                <a:solidFill>
                  <a:srgbClr val="92D050"/>
                </a:solidFill>
                <a:latin typeface="Comic Sans MS"/>
                <a:ea typeface="+mn-lt"/>
                <a:cs typeface="+mn-lt"/>
              </a:rPr>
              <a:t>Room on the Broom</a:t>
            </a:r>
            <a:endParaRPr lang="en-GB" sz="1200" dirty="0">
              <a:latin typeface="Comic Sans MS"/>
            </a:endParaRPr>
          </a:p>
          <a:p>
            <a:pPr algn="ctr"/>
            <a:r>
              <a:rPr lang="en-GB" sz="1200" dirty="0">
                <a:solidFill>
                  <a:srgbClr val="92D050"/>
                </a:solidFill>
                <a:latin typeface="Comic Sans MS"/>
                <a:ea typeface="Calibri"/>
                <a:cs typeface="Calibri"/>
              </a:rPr>
              <a:t>Leaf Man</a:t>
            </a:r>
          </a:p>
          <a:p>
            <a:pPr algn="ctr"/>
            <a:endParaRPr lang="en-GB" sz="1200" dirty="0">
              <a:solidFill>
                <a:srgbClr val="92D050"/>
              </a:solidFill>
              <a:latin typeface="Comic Sans MS"/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E40D4A-A876-235E-9CC3-F609DB74BB0C}"/>
              </a:ext>
            </a:extLst>
          </p:cNvPr>
          <p:cNvSpPr txBox="1"/>
          <p:nvPr/>
        </p:nvSpPr>
        <p:spPr>
          <a:xfrm>
            <a:off x="8999772" y="436536"/>
            <a:ext cx="2755691" cy="1569660"/>
          </a:xfrm>
          <a:custGeom>
            <a:avLst/>
            <a:gdLst>
              <a:gd name="csX0" fmla="*/ 0 w 2755691"/>
              <a:gd name="csY0" fmla="*/ 0 h 1569660"/>
              <a:gd name="csX1" fmla="*/ 606252 w 2755691"/>
              <a:gd name="csY1" fmla="*/ 0 h 1569660"/>
              <a:gd name="csX2" fmla="*/ 1212504 w 2755691"/>
              <a:gd name="csY2" fmla="*/ 0 h 1569660"/>
              <a:gd name="csX3" fmla="*/ 1680972 w 2755691"/>
              <a:gd name="csY3" fmla="*/ 0 h 1569660"/>
              <a:gd name="csX4" fmla="*/ 2149439 w 2755691"/>
              <a:gd name="csY4" fmla="*/ 0 h 1569660"/>
              <a:gd name="csX5" fmla="*/ 2755691 w 2755691"/>
              <a:gd name="csY5" fmla="*/ 0 h 1569660"/>
              <a:gd name="csX6" fmla="*/ 2755691 w 2755691"/>
              <a:gd name="csY6" fmla="*/ 538917 h 1569660"/>
              <a:gd name="csX7" fmla="*/ 2755691 w 2755691"/>
              <a:gd name="csY7" fmla="*/ 1093530 h 1569660"/>
              <a:gd name="csX8" fmla="*/ 2755691 w 2755691"/>
              <a:gd name="csY8" fmla="*/ 1569660 h 1569660"/>
              <a:gd name="csX9" fmla="*/ 2232110 w 2755691"/>
              <a:gd name="csY9" fmla="*/ 1569660 h 1569660"/>
              <a:gd name="csX10" fmla="*/ 1625858 w 2755691"/>
              <a:gd name="csY10" fmla="*/ 1569660 h 1569660"/>
              <a:gd name="csX11" fmla="*/ 1019606 w 2755691"/>
              <a:gd name="csY11" fmla="*/ 1569660 h 1569660"/>
              <a:gd name="csX12" fmla="*/ 0 w 2755691"/>
              <a:gd name="csY12" fmla="*/ 1569660 h 1569660"/>
              <a:gd name="csX13" fmla="*/ 0 w 2755691"/>
              <a:gd name="csY13" fmla="*/ 1046440 h 1569660"/>
              <a:gd name="csX14" fmla="*/ 0 w 2755691"/>
              <a:gd name="csY14" fmla="*/ 491827 h 1569660"/>
              <a:gd name="csX15" fmla="*/ 0 w 2755691"/>
              <a:gd name="csY15" fmla="*/ 0 h 15696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2755691" h="1569660" extrusionOk="0">
                <a:moveTo>
                  <a:pt x="0" y="0"/>
                </a:moveTo>
                <a:cubicBezTo>
                  <a:pt x="289328" y="-67056"/>
                  <a:pt x="340793" y="6528"/>
                  <a:pt x="606252" y="0"/>
                </a:cubicBezTo>
                <a:cubicBezTo>
                  <a:pt x="871711" y="-6528"/>
                  <a:pt x="971896" y="21329"/>
                  <a:pt x="1212504" y="0"/>
                </a:cubicBezTo>
                <a:cubicBezTo>
                  <a:pt x="1453112" y="-21329"/>
                  <a:pt x="1462875" y="48695"/>
                  <a:pt x="1680972" y="0"/>
                </a:cubicBezTo>
                <a:cubicBezTo>
                  <a:pt x="1899069" y="-48695"/>
                  <a:pt x="1990082" y="50911"/>
                  <a:pt x="2149439" y="0"/>
                </a:cubicBezTo>
                <a:cubicBezTo>
                  <a:pt x="2308796" y="-50911"/>
                  <a:pt x="2471832" y="1831"/>
                  <a:pt x="2755691" y="0"/>
                </a:cubicBezTo>
                <a:cubicBezTo>
                  <a:pt x="2759604" y="136395"/>
                  <a:pt x="2737338" y="425671"/>
                  <a:pt x="2755691" y="538917"/>
                </a:cubicBezTo>
                <a:cubicBezTo>
                  <a:pt x="2774044" y="652163"/>
                  <a:pt x="2719234" y="934781"/>
                  <a:pt x="2755691" y="1093530"/>
                </a:cubicBezTo>
                <a:cubicBezTo>
                  <a:pt x="2792148" y="1252279"/>
                  <a:pt x="2737241" y="1346922"/>
                  <a:pt x="2755691" y="1569660"/>
                </a:cubicBezTo>
                <a:cubicBezTo>
                  <a:pt x="2545265" y="1612560"/>
                  <a:pt x="2371350" y="1514571"/>
                  <a:pt x="2232110" y="1569660"/>
                </a:cubicBezTo>
                <a:cubicBezTo>
                  <a:pt x="2092870" y="1624749"/>
                  <a:pt x="1761400" y="1497509"/>
                  <a:pt x="1625858" y="1569660"/>
                </a:cubicBezTo>
                <a:cubicBezTo>
                  <a:pt x="1490316" y="1641811"/>
                  <a:pt x="1180098" y="1520999"/>
                  <a:pt x="1019606" y="1569660"/>
                </a:cubicBezTo>
                <a:cubicBezTo>
                  <a:pt x="859114" y="1618321"/>
                  <a:pt x="381244" y="1552267"/>
                  <a:pt x="0" y="1569660"/>
                </a:cubicBezTo>
                <a:cubicBezTo>
                  <a:pt x="-17509" y="1334916"/>
                  <a:pt x="57501" y="1215267"/>
                  <a:pt x="0" y="1046440"/>
                </a:cubicBezTo>
                <a:cubicBezTo>
                  <a:pt x="-57501" y="877613"/>
                  <a:pt x="47764" y="667076"/>
                  <a:pt x="0" y="491827"/>
                </a:cubicBezTo>
                <a:cubicBezTo>
                  <a:pt x="-47764" y="316578"/>
                  <a:pt x="8646" y="17411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4123194017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 err="1">
                <a:latin typeface="Comic Sans MS"/>
              </a:rPr>
              <a:t>Maths</a:t>
            </a:r>
            <a:r>
              <a:rPr lang="en-US" sz="1200" dirty="0">
                <a:latin typeface="Comic Sans MS"/>
              </a:rPr>
              <a:t>: In </a:t>
            </a:r>
            <a:r>
              <a:rPr lang="en-US" sz="1200" dirty="0" err="1">
                <a:latin typeface="Comic Sans MS"/>
              </a:rPr>
              <a:t>Maths</a:t>
            </a:r>
            <a:r>
              <a:rPr lang="en-US" sz="1200" dirty="0">
                <a:latin typeface="Comic Sans MS"/>
              </a:rPr>
              <a:t> the  Reception children will be investigating circles and triangles, looking at money, touch counting to 10, finding one more and one less, ordering events and matching numerals to objects 1-5.</a:t>
            </a:r>
          </a:p>
          <a:p>
            <a:endParaRPr lang="en-US" sz="1200" dirty="0">
              <a:latin typeface="Comic Sans M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FE499F-F712-EF5D-E9CD-7074B7436139}"/>
              </a:ext>
            </a:extLst>
          </p:cNvPr>
          <p:cNvSpPr txBox="1"/>
          <p:nvPr/>
        </p:nvSpPr>
        <p:spPr>
          <a:xfrm>
            <a:off x="8616358" y="2187704"/>
            <a:ext cx="3467724" cy="461665"/>
          </a:xfrm>
          <a:custGeom>
            <a:avLst/>
            <a:gdLst>
              <a:gd name="csX0" fmla="*/ 0 w 3467724"/>
              <a:gd name="csY0" fmla="*/ 0 h 461665"/>
              <a:gd name="csX1" fmla="*/ 3467724 w 3467724"/>
              <a:gd name="csY1" fmla="*/ 0 h 461665"/>
              <a:gd name="csX2" fmla="*/ 3467724 w 3467724"/>
              <a:gd name="csY2" fmla="*/ 461665 h 461665"/>
              <a:gd name="csX3" fmla="*/ 0 w 3467724"/>
              <a:gd name="csY3" fmla="*/ 461665 h 461665"/>
              <a:gd name="csX4" fmla="*/ 0 w 3467724"/>
              <a:gd name="csY4" fmla="*/ 0 h 4616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467724" h="461665" extrusionOk="0">
                <a:moveTo>
                  <a:pt x="0" y="0"/>
                </a:moveTo>
                <a:cubicBezTo>
                  <a:pt x="473353" y="14652"/>
                  <a:pt x="2229546" y="92045"/>
                  <a:pt x="3467724" y="0"/>
                </a:cubicBezTo>
                <a:cubicBezTo>
                  <a:pt x="3489530" y="115943"/>
                  <a:pt x="3446120" y="244447"/>
                  <a:pt x="3467724" y="461665"/>
                </a:cubicBezTo>
                <a:cubicBezTo>
                  <a:pt x="2734878" y="334430"/>
                  <a:pt x="1452485" y="521783"/>
                  <a:pt x="0" y="461665"/>
                </a:cubicBezTo>
                <a:cubicBezTo>
                  <a:pt x="10947" y="401339"/>
                  <a:pt x="29140" y="14509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827333458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R.E We will be talking about special people and Christmas.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5923F6-87C6-2857-A7FA-FB43F62EED8A}"/>
              </a:ext>
            </a:extLst>
          </p:cNvPr>
          <p:cNvSpPr txBox="1"/>
          <p:nvPr/>
        </p:nvSpPr>
        <p:spPr>
          <a:xfrm>
            <a:off x="148153" y="5499631"/>
            <a:ext cx="3005527" cy="738664"/>
          </a:xfrm>
          <a:custGeom>
            <a:avLst/>
            <a:gdLst>
              <a:gd name="csX0" fmla="*/ 0 w 3005527"/>
              <a:gd name="csY0" fmla="*/ 0 h 738664"/>
              <a:gd name="csX1" fmla="*/ 3005527 w 3005527"/>
              <a:gd name="csY1" fmla="*/ 0 h 738664"/>
              <a:gd name="csX2" fmla="*/ 3005527 w 3005527"/>
              <a:gd name="csY2" fmla="*/ 738664 h 738664"/>
              <a:gd name="csX3" fmla="*/ 0 w 3005527"/>
              <a:gd name="csY3" fmla="*/ 738664 h 738664"/>
              <a:gd name="csX4" fmla="*/ 0 w 3005527"/>
              <a:gd name="csY4" fmla="*/ 0 h 73866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005527" h="738664" extrusionOk="0">
                <a:moveTo>
                  <a:pt x="0" y="0"/>
                </a:moveTo>
                <a:cubicBezTo>
                  <a:pt x="512809" y="-159387"/>
                  <a:pt x="2504295" y="148095"/>
                  <a:pt x="3005527" y="0"/>
                </a:cubicBezTo>
                <a:cubicBezTo>
                  <a:pt x="2968148" y="141767"/>
                  <a:pt x="2944169" y="644492"/>
                  <a:pt x="3005527" y="738664"/>
                </a:cubicBezTo>
                <a:cubicBezTo>
                  <a:pt x="2350287" y="587500"/>
                  <a:pt x="1184904" y="724654"/>
                  <a:pt x="0" y="738664"/>
                </a:cubicBezTo>
                <a:cubicBezTo>
                  <a:pt x="-19919" y="495155"/>
                  <a:pt x="62241" y="11947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/>
              </a:rPr>
              <a:t>Learning themes:</a:t>
            </a:r>
            <a:endParaRPr lang="en-GB" sz="1400">
              <a:latin typeface="Comic Sans MS"/>
            </a:endParaRPr>
          </a:p>
          <a:p>
            <a:pPr algn="ctr"/>
            <a:r>
              <a:rPr lang="en-US" sz="1400" dirty="0">
                <a:ea typeface="+mn-lt"/>
                <a:cs typeface="+mn-lt"/>
              </a:rPr>
              <a:t>Autumn, Weather, </a:t>
            </a:r>
            <a:endParaRPr lang="en-US" sz="1400"/>
          </a:p>
          <a:p>
            <a:r>
              <a:rPr lang="en-US" sz="1400" dirty="0">
                <a:latin typeface="Calibri"/>
                <a:ea typeface="Calibri"/>
                <a:cs typeface="Calibri"/>
              </a:rPr>
              <a:t>Celebrations, Light &amp; Dark, Models</a:t>
            </a:r>
            <a:endParaRPr lang="en-US" sz="1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EC304E-6A6D-23C7-6E96-A978BDF15211}"/>
              </a:ext>
            </a:extLst>
          </p:cNvPr>
          <p:cNvSpPr txBox="1"/>
          <p:nvPr/>
        </p:nvSpPr>
        <p:spPr>
          <a:xfrm>
            <a:off x="9164505" y="3775676"/>
            <a:ext cx="2743200" cy="646331"/>
          </a:xfrm>
          <a:custGeom>
            <a:avLst/>
            <a:gdLst>
              <a:gd name="csX0" fmla="*/ 0 w 2743200"/>
              <a:gd name="csY0" fmla="*/ 0 h 646331"/>
              <a:gd name="csX1" fmla="*/ 740664 w 2743200"/>
              <a:gd name="csY1" fmla="*/ 0 h 646331"/>
              <a:gd name="csX2" fmla="*/ 1453896 w 2743200"/>
              <a:gd name="csY2" fmla="*/ 0 h 646331"/>
              <a:gd name="csX3" fmla="*/ 2057400 w 2743200"/>
              <a:gd name="csY3" fmla="*/ 0 h 646331"/>
              <a:gd name="csX4" fmla="*/ 2743200 w 2743200"/>
              <a:gd name="csY4" fmla="*/ 0 h 646331"/>
              <a:gd name="csX5" fmla="*/ 2743200 w 2743200"/>
              <a:gd name="csY5" fmla="*/ 646331 h 646331"/>
              <a:gd name="csX6" fmla="*/ 2057400 w 2743200"/>
              <a:gd name="csY6" fmla="*/ 646331 h 646331"/>
              <a:gd name="csX7" fmla="*/ 1399032 w 2743200"/>
              <a:gd name="csY7" fmla="*/ 646331 h 646331"/>
              <a:gd name="csX8" fmla="*/ 658368 w 2743200"/>
              <a:gd name="csY8" fmla="*/ 646331 h 646331"/>
              <a:gd name="csX9" fmla="*/ 0 w 2743200"/>
              <a:gd name="csY9" fmla="*/ 646331 h 646331"/>
              <a:gd name="csX10" fmla="*/ 0 w 2743200"/>
              <a:gd name="csY10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743200" h="646331" extrusionOk="0">
                <a:moveTo>
                  <a:pt x="0" y="0"/>
                </a:moveTo>
                <a:cubicBezTo>
                  <a:pt x="302241" y="-1105"/>
                  <a:pt x="495935" y="-8939"/>
                  <a:pt x="740664" y="0"/>
                </a:cubicBezTo>
                <a:cubicBezTo>
                  <a:pt x="985393" y="8939"/>
                  <a:pt x="1193477" y="-21429"/>
                  <a:pt x="1453896" y="0"/>
                </a:cubicBezTo>
                <a:cubicBezTo>
                  <a:pt x="1714315" y="21429"/>
                  <a:pt x="1773484" y="-23679"/>
                  <a:pt x="2057400" y="0"/>
                </a:cubicBezTo>
                <a:cubicBezTo>
                  <a:pt x="2341316" y="23679"/>
                  <a:pt x="2549691" y="7964"/>
                  <a:pt x="2743200" y="0"/>
                </a:cubicBezTo>
                <a:cubicBezTo>
                  <a:pt x="2770966" y="226211"/>
                  <a:pt x="2728743" y="496937"/>
                  <a:pt x="2743200" y="646331"/>
                </a:cubicBezTo>
                <a:cubicBezTo>
                  <a:pt x="2548581" y="629714"/>
                  <a:pt x="2347408" y="667239"/>
                  <a:pt x="2057400" y="646331"/>
                </a:cubicBezTo>
                <a:cubicBezTo>
                  <a:pt x="1767392" y="625423"/>
                  <a:pt x="1628219" y="661067"/>
                  <a:pt x="1399032" y="646331"/>
                </a:cubicBezTo>
                <a:cubicBezTo>
                  <a:pt x="1169845" y="631595"/>
                  <a:pt x="902180" y="615656"/>
                  <a:pt x="658368" y="646331"/>
                </a:cubicBezTo>
                <a:cubicBezTo>
                  <a:pt x="414556" y="677006"/>
                  <a:pt x="197132" y="673596"/>
                  <a:pt x="0" y="646331"/>
                </a:cubicBezTo>
                <a:cubicBezTo>
                  <a:pt x="18267" y="466303"/>
                  <a:pt x="-8393" y="26258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612412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latin typeface="Comic Sans MS"/>
              </a:rPr>
              <a:t>Science: In Science we will be investigating what things are made out of and materials. </a:t>
            </a:r>
            <a:endParaRPr lang="en-GB" sz="1200" dirty="0">
              <a:latin typeface="Comic Sans M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20DF80-80AA-596A-E538-341B5E5E977A}"/>
              </a:ext>
            </a:extLst>
          </p:cNvPr>
          <p:cNvSpPr txBox="1"/>
          <p:nvPr/>
        </p:nvSpPr>
        <p:spPr>
          <a:xfrm>
            <a:off x="3975976" y="4616619"/>
            <a:ext cx="3929921" cy="338554"/>
          </a:xfrm>
          <a:custGeom>
            <a:avLst/>
            <a:gdLst>
              <a:gd name="csX0" fmla="*/ 0 w 3929921"/>
              <a:gd name="csY0" fmla="*/ 0 h 338554"/>
              <a:gd name="csX1" fmla="*/ 615688 w 3929921"/>
              <a:gd name="csY1" fmla="*/ 0 h 338554"/>
              <a:gd name="csX2" fmla="*/ 1231375 w 3929921"/>
              <a:gd name="csY2" fmla="*/ 0 h 338554"/>
              <a:gd name="csX3" fmla="*/ 1964960 w 3929921"/>
              <a:gd name="csY3" fmla="*/ 0 h 338554"/>
              <a:gd name="csX4" fmla="*/ 2580648 w 3929921"/>
              <a:gd name="csY4" fmla="*/ 0 h 338554"/>
              <a:gd name="csX5" fmla="*/ 3235635 w 3929921"/>
              <a:gd name="csY5" fmla="*/ 0 h 338554"/>
              <a:gd name="csX6" fmla="*/ 3929921 w 3929921"/>
              <a:gd name="csY6" fmla="*/ 0 h 338554"/>
              <a:gd name="csX7" fmla="*/ 3929921 w 3929921"/>
              <a:gd name="csY7" fmla="*/ 338554 h 338554"/>
              <a:gd name="csX8" fmla="*/ 3392832 w 3929921"/>
              <a:gd name="csY8" fmla="*/ 338554 h 338554"/>
              <a:gd name="csX9" fmla="*/ 2816443 w 3929921"/>
              <a:gd name="csY9" fmla="*/ 338554 h 338554"/>
              <a:gd name="csX10" fmla="*/ 2082858 w 3929921"/>
              <a:gd name="csY10" fmla="*/ 338554 h 338554"/>
              <a:gd name="csX11" fmla="*/ 1506470 w 3929921"/>
              <a:gd name="csY11" fmla="*/ 338554 h 338554"/>
              <a:gd name="csX12" fmla="*/ 851483 w 3929921"/>
              <a:gd name="csY12" fmla="*/ 338554 h 338554"/>
              <a:gd name="csX13" fmla="*/ 0 w 3929921"/>
              <a:gd name="csY13" fmla="*/ 338554 h 338554"/>
              <a:gd name="csX14" fmla="*/ 0 w 3929921"/>
              <a:gd name="csY14" fmla="*/ 0 h 33855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3929921" h="338554" extrusionOk="0">
                <a:moveTo>
                  <a:pt x="0" y="0"/>
                </a:moveTo>
                <a:cubicBezTo>
                  <a:pt x="300280" y="-10279"/>
                  <a:pt x="447097" y="-28840"/>
                  <a:pt x="615688" y="0"/>
                </a:cubicBezTo>
                <a:cubicBezTo>
                  <a:pt x="784279" y="28840"/>
                  <a:pt x="1012298" y="-29946"/>
                  <a:pt x="1231375" y="0"/>
                </a:cubicBezTo>
                <a:cubicBezTo>
                  <a:pt x="1450452" y="29946"/>
                  <a:pt x="1675572" y="33829"/>
                  <a:pt x="1964960" y="0"/>
                </a:cubicBezTo>
                <a:cubicBezTo>
                  <a:pt x="2254348" y="-33829"/>
                  <a:pt x="2345921" y="26277"/>
                  <a:pt x="2580648" y="0"/>
                </a:cubicBezTo>
                <a:cubicBezTo>
                  <a:pt x="2815375" y="-26277"/>
                  <a:pt x="3037493" y="-21864"/>
                  <a:pt x="3235635" y="0"/>
                </a:cubicBezTo>
                <a:cubicBezTo>
                  <a:pt x="3433777" y="21864"/>
                  <a:pt x="3790487" y="7525"/>
                  <a:pt x="3929921" y="0"/>
                </a:cubicBezTo>
                <a:cubicBezTo>
                  <a:pt x="3922487" y="167434"/>
                  <a:pt x="3927109" y="174955"/>
                  <a:pt x="3929921" y="338554"/>
                </a:cubicBezTo>
                <a:cubicBezTo>
                  <a:pt x="3804022" y="352524"/>
                  <a:pt x="3506793" y="354067"/>
                  <a:pt x="3392832" y="338554"/>
                </a:cubicBezTo>
                <a:cubicBezTo>
                  <a:pt x="3278871" y="323041"/>
                  <a:pt x="2973917" y="362572"/>
                  <a:pt x="2816443" y="338554"/>
                </a:cubicBezTo>
                <a:cubicBezTo>
                  <a:pt x="2658969" y="314536"/>
                  <a:pt x="2253339" y="372505"/>
                  <a:pt x="2082858" y="338554"/>
                </a:cubicBezTo>
                <a:cubicBezTo>
                  <a:pt x="1912378" y="304603"/>
                  <a:pt x="1632371" y="350424"/>
                  <a:pt x="1506470" y="338554"/>
                </a:cubicBezTo>
                <a:cubicBezTo>
                  <a:pt x="1380569" y="326684"/>
                  <a:pt x="1113376" y="361884"/>
                  <a:pt x="851483" y="338554"/>
                </a:cubicBezTo>
                <a:cubicBezTo>
                  <a:pt x="589590" y="315224"/>
                  <a:pt x="217363" y="335175"/>
                  <a:pt x="0" y="338554"/>
                </a:cubicBezTo>
                <a:cubicBezTo>
                  <a:pt x="6961" y="257682"/>
                  <a:pt x="-13512" y="130723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33824200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comic"/>
              </a:rPr>
              <a:t>Investigation: </a:t>
            </a:r>
            <a:r>
              <a:rPr lang="en-US" sz="1600" dirty="0">
                <a:solidFill>
                  <a:srgbClr val="00B0F0"/>
                </a:solidFill>
                <a:latin typeface="comic"/>
                <a:ea typeface="Calibri"/>
                <a:cs typeface="Calibri"/>
              </a:rPr>
              <a:t>I wonder why we celebrate?</a:t>
            </a:r>
            <a:endParaRPr lang="en-US" sz="1600">
              <a:latin typeface="comic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93E81E-6316-EC0B-612C-89701D98F623}"/>
              </a:ext>
            </a:extLst>
          </p:cNvPr>
          <p:cNvSpPr txBox="1"/>
          <p:nvPr/>
        </p:nvSpPr>
        <p:spPr>
          <a:xfrm>
            <a:off x="4944857" y="436400"/>
            <a:ext cx="3367616" cy="1569660"/>
          </a:xfrm>
          <a:custGeom>
            <a:avLst/>
            <a:gdLst>
              <a:gd name="csX0" fmla="*/ 0 w 3367616"/>
              <a:gd name="csY0" fmla="*/ 0 h 1569660"/>
              <a:gd name="csX1" fmla="*/ 3367616 w 3367616"/>
              <a:gd name="csY1" fmla="*/ 0 h 1569660"/>
              <a:gd name="csX2" fmla="*/ 3367616 w 3367616"/>
              <a:gd name="csY2" fmla="*/ 1569660 h 1569660"/>
              <a:gd name="csX3" fmla="*/ 0 w 3367616"/>
              <a:gd name="csY3" fmla="*/ 1569660 h 1569660"/>
              <a:gd name="csX4" fmla="*/ 0 w 3367616"/>
              <a:gd name="csY4" fmla="*/ 0 h 15696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367616" h="1569660" extrusionOk="0">
                <a:moveTo>
                  <a:pt x="0" y="0"/>
                </a:moveTo>
                <a:cubicBezTo>
                  <a:pt x="1618448" y="-113254"/>
                  <a:pt x="2384800" y="102601"/>
                  <a:pt x="3367616" y="0"/>
                </a:cubicBezTo>
                <a:cubicBezTo>
                  <a:pt x="3361580" y="727794"/>
                  <a:pt x="3471019" y="1028017"/>
                  <a:pt x="3367616" y="1569660"/>
                </a:cubicBezTo>
                <a:cubicBezTo>
                  <a:pt x="1886967" y="1625470"/>
                  <a:pt x="767224" y="1738618"/>
                  <a:pt x="0" y="1569660"/>
                </a:cubicBezTo>
                <a:cubicBezTo>
                  <a:pt x="-77996" y="822235"/>
                  <a:pt x="-99585" y="440145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499211612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b="1" dirty="0">
                <a:latin typeface="Comic Sans MS"/>
              </a:rPr>
              <a:t>Hello and welcome back from Mrs Francis, Mrs Booth and Mrs Jackson. We hope you have had a lovely October break and are ready for the busy term ahead. We certainly are! We look forward to the Nativity, Christmas fayre and Panto. Let's take a look at what your child will be studying this half  term.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F5C4F1-1103-8B26-FF86-C5C99D90453A}"/>
              </a:ext>
            </a:extLst>
          </p:cNvPr>
          <p:cNvSpPr txBox="1"/>
          <p:nvPr/>
        </p:nvSpPr>
        <p:spPr>
          <a:xfrm>
            <a:off x="148539" y="3426095"/>
            <a:ext cx="2296850" cy="646331"/>
          </a:xfrm>
          <a:custGeom>
            <a:avLst/>
            <a:gdLst>
              <a:gd name="csX0" fmla="*/ 0 w 2296850"/>
              <a:gd name="csY0" fmla="*/ 0 h 646331"/>
              <a:gd name="csX1" fmla="*/ 574213 w 2296850"/>
              <a:gd name="csY1" fmla="*/ 0 h 646331"/>
              <a:gd name="csX2" fmla="*/ 1125457 w 2296850"/>
              <a:gd name="csY2" fmla="*/ 0 h 646331"/>
              <a:gd name="csX3" fmla="*/ 1722638 w 2296850"/>
              <a:gd name="csY3" fmla="*/ 0 h 646331"/>
              <a:gd name="csX4" fmla="*/ 2296850 w 2296850"/>
              <a:gd name="csY4" fmla="*/ 0 h 646331"/>
              <a:gd name="csX5" fmla="*/ 2296850 w 2296850"/>
              <a:gd name="csY5" fmla="*/ 303776 h 646331"/>
              <a:gd name="csX6" fmla="*/ 2296850 w 2296850"/>
              <a:gd name="csY6" fmla="*/ 646331 h 646331"/>
              <a:gd name="csX7" fmla="*/ 1768575 w 2296850"/>
              <a:gd name="csY7" fmla="*/ 646331 h 646331"/>
              <a:gd name="csX8" fmla="*/ 1194362 w 2296850"/>
              <a:gd name="csY8" fmla="*/ 646331 h 646331"/>
              <a:gd name="csX9" fmla="*/ 666087 w 2296850"/>
              <a:gd name="csY9" fmla="*/ 646331 h 646331"/>
              <a:gd name="csX10" fmla="*/ 0 w 2296850"/>
              <a:gd name="csY10" fmla="*/ 646331 h 646331"/>
              <a:gd name="csX11" fmla="*/ 0 w 2296850"/>
              <a:gd name="csY11" fmla="*/ 310239 h 646331"/>
              <a:gd name="csX12" fmla="*/ 0 w 2296850"/>
              <a:gd name="csY12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296850" h="646331" extrusionOk="0">
                <a:moveTo>
                  <a:pt x="0" y="0"/>
                </a:moveTo>
                <a:cubicBezTo>
                  <a:pt x="279381" y="-37766"/>
                  <a:pt x="392826" y="2753"/>
                  <a:pt x="574213" y="0"/>
                </a:cubicBezTo>
                <a:cubicBezTo>
                  <a:pt x="755600" y="-2753"/>
                  <a:pt x="968362" y="50291"/>
                  <a:pt x="1125457" y="0"/>
                </a:cubicBezTo>
                <a:cubicBezTo>
                  <a:pt x="1282552" y="-50291"/>
                  <a:pt x="1555902" y="19011"/>
                  <a:pt x="1722638" y="0"/>
                </a:cubicBezTo>
                <a:cubicBezTo>
                  <a:pt x="1889374" y="-19011"/>
                  <a:pt x="2103796" y="37156"/>
                  <a:pt x="2296850" y="0"/>
                </a:cubicBezTo>
                <a:cubicBezTo>
                  <a:pt x="2308129" y="105229"/>
                  <a:pt x="2277590" y="210797"/>
                  <a:pt x="2296850" y="303776"/>
                </a:cubicBezTo>
                <a:cubicBezTo>
                  <a:pt x="2316110" y="396755"/>
                  <a:pt x="2270644" y="568375"/>
                  <a:pt x="2296850" y="646331"/>
                </a:cubicBezTo>
                <a:cubicBezTo>
                  <a:pt x="2095209" y="686328"/>
                  <a:pt x="1874793" y="629337"/>
                  <a:pt x="1768575" y="646331"/>
                </a:cubicBezTo>
                <a:cubicBezTo>
                  <a:pt x="1662357" y="663325"/>
                  <a:pt x="1443071" y="596124"/>
                  <a:pt x="1194362" y="646331"/>
                </a:cubicBezTo>
                <a:cubicBezTo>
                  <a:pt x="945653" y="696538"/>
                  <a:pt x="773702" y="635728"/>
                  <a:pt x="666087" y="646331"/>
                </a:cubicBezTo>
                <a:cubicBezTo>
                  <a:pt x="558473" y="656934"/>
                  <a:pt x="314784" y="592767"/>
                  <a:pt x="0" y="646331"/>
                </a:cubicBezTo>
                <a:cubicBezTo>
                  <a:pt x="-19964" y="570805"/>
                  <a:pt x="11137" y="419825"/>
                  <a:pt x="0" y="310239"/>
                </a:cubicBezTo>
                <a:cubicBezTo>
                  <a:pt x="-11137" y="200653"/>
                  <a:pt x="24703" y="7409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361288832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Computing -Children will use walkie talkies to communicate with each other</a:t>
            </a:r>
            <a:endParaRPr lang="en-US" dirty="0"/>
          </a:p>
        </p:txBody>
      </p:sp>
      <p:pic>
        <p:nvPicPr>
          <p:cNvPr id="17" name="Picture 16" descr="Free IPad Cliparts, Download Free IPad Cliparts png images, Free ...">
            <a:extLst>
              <a:ext uri="{FF2B5EF4-FFF2-40B4-BE49-F238E27FC236}">
                <a16:creationId xmlns:a16="http://schemas.microsoft.com/office/drawing/2014/main" id="{DE6FE44D-8FC5-B336-EC4D-F62A34DCCE0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148" t="5068" r="20891" b="6130"/>
          <a:stretch>
            <a:fillRect/>
          </a:stretch>
        </p:blipFill>
        <p:spPr>
          <a:xfrm rot="2220000">
            <a:off x="3440238" y="1756280"/>
            <a:ext cx="713544" cy="10161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8" name="Picture 17" descr="Newborn baby baptism by water with hands of priest 2878413 Vector Art ...">
            <a:extLst>
              <a:ext uri="{FF2B5EF4-FFF2-40B4-BE49-F238E27FC236}">
                <a16:creationId xmlns:a16="http://schemas.microsoft.com/office/drawing/2014/main" id="{F475541F-E942-E4FD-26E6-84199C87E7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1547" y="3105976"/>
            <a:ext cx="675245" cy="640796"/>
          </a:xfrm>
          <a:prstGeom prst="rect">
            <a:avLst/>
          </a:prstGeom>
        </p:spPr>
      </p:pic>
      <p:pic>
        <p:nvPicPr>
          <p:cNvPr id="20" name="Picture 19" descr="Premium Vector | Earth Globe Map Cartoon">
            <a:extLst>
              <a:ext uri="{FF2B5EF4-FFF2-40B4-BE49-F238E27FC236}">
                <a16:creationId xmlns:a16="http://schemas.microsoft.com/office/drawing/2014/main" id="{2FC4CEB2-9F55-4493-B747-7AD5D57ADC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4921" y="4052856"/>
            <a:ext cx="1219201" cy="1128795"/>
          </a:xfrm>
          <a:prstGeom prst="rect">
            <a:avLst/>
          </a:prstGeom>
        </p:spPr>
      </p:pic>
      <p:pic>
        <p:nvPicPr>
          <p:cNvPr id="22" name="Picture 21" descr="Cartoon Arts High Resolution Stock Photography and Images - Alamy">
            <a:extLst>
              <a:ext uri="{FF2B5EF4-FFF2-40B4-BE49-F238E27FC236}">
                <a16:creationId xmlns:a16="http://schemas.microsoft.com/office/drawing/2014/main" id="{E619E449-A4D4-DCB4-1975-CAE23FE4AC3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3741" r="-2222" b="11842"/>
          <a:stretch>
            <a:fillRect/>
          </a:stretch>
        </p:blipFill>
        <p:spPr>
          <a:xfrm>
            <a:off x="922674" y="4613972"/>
            <a:ext cx="1195592" cy="8276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25" descr="mathe clipart 10 free Cliparts | Download images on Clipground 2025">
            <a:extLst>
              <a:ext uri="{FF2B5EF4-FFF2-40B4-BE49-F238E27FC236}">
                <a16:creationId xmlns:a16="http://schemas.microsoft.com/office/drawing/2014/main" id="{08D66AC4-13BC-2A78-0A64-FB9D7CA2FF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77352" y="2040216"/>
            <a:ext cx="1222375" cy="8469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885BB1D-F50E-B4E7-E830-455A90C7C2F6}"/>
              </a:ext>
            </a:extLst>
          </p:cNvPr>
          <p:cNvSpPr txBox="1"/>
          <p:nvPr/>
        </p:nvSpPr>
        <p:spPr>
          <a:xfrm>
            <a:off x="8618903" y="2786672"/>
            <a:ext cx="3571875" cy="646331"/>
          </a:xfrm>
          <a:custGeom>
            <a:avLst/>
            <a:gdLst>
              <a:gd name="csX0" fmla="*/ 0 w 3571875"/>
              <a:gd name="csY0" fmla="*/ 0 h 646331"/>
              <a:gd name="csX1" fmla="*/ 666750 w 3571875"/>
              <a:gd name="csY1" fmla="*/ 0 h 646331"/>
              <a:gd name="csX2" fmla="*/ 1154906 w 3571875"/>
              <a:gd name="csY2" fmla="*/ 0 h 646331"/>
              <a:gd name="csX3" fmla="*/ 1821656 w 3571875"/>
              <a:gd name="csY3" fmla="*/ 0 h 646331"/>
              <a:gd name="csX4" fmla="*/ 2381250 w 3571875"/>
              <a:gd name="csY4" fmla="*/ 0 h 646331"/>
              <a:gd name="csX5" fmla="*/ 3048000 w 3571875"/>
              <a:gd name="csY5" fmla="*/ 0 h 646331"/>
              <a:gd name="csX6" fmla="*/ 3571875 w 3571875"/>
              <a:gd name="csY6" fmla="*/ 0 h 646331"/>
              <a:gd name="csX7" fmla="*/ 3571875 w 3571875"/>
              <a:gd name="csY7" fmla="*/ 646331 h 646331"/>
              <a:gd name="csX8" fmla="*/ 3048000 w 3571875"/>
              <a:gd name="csY8" fmla="*/ 646331 h 646331"/>
              <a:gd name="csX9" fmla="*/ 2381250 w 3571875"/>
              <a:gd name="csY9" fmla="*/ 646331 h 646331"/>
              <a:gd name="csX10" fmla="*/ 1857375 w 3571875"/>
              <a:gd name="csY10" fmla="*/ 646331 h 646331"/>
              <a:gd name="csX11" fmla="*/ 1369219 w 3571875"/>
              <a:gd name="csY11" fmla="*/ 646331 h 646331"/>
              <a:gd name="csX12" fmla="*/ 738188 w 3571875"/>
              <a:gd name="csY12" fmla="*/ 646331 h 646331"/>
              <a:gd name="csX13" fmla="*/ 0 w 3571875"/>
              <a:gd name="csY13" fmla="*/ 646331 h 646331"/>
              <a:gd name="csX14" fmla="*/ 0 w 3571875"/>
              <a:gd name="csY14" fmla="*/ 0 h 64633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3571875" h="646331" extrusionOk="0">
                <a:moveTo>
                  <a:pt x="0" y="0"/>
                </a:moveTo>
                <a:cubicBezTo>
                  <a:pt x="254881" y="29533"/>
                  <a:pt x="511802" y="-32310"/>
                  <a:pt x="666750" y="0"/>
                </a:cubicBezTo>
                <a:cubicBezTo>
                  <a:pt x="821698" y="32310"/>
                  <a:pt x="975494" y="23207"/>
                  <a:pt x="1154906" y="0"/>
                </a:cubicBezTo>
                <a:cubicBezTo>
                  <a:pt x="1334318" y="-23207"/>
                  <a:pt x="1504652" y="-20997"/>
                  <a:pt x="1821656" y="0"/>
                </a:cubicBezTo>
                <a:cubicBezTo>
                  <a:pt x="2138660" y="20997"/>
                  <a:pt x="2268722" y="25348"/>
                  <a:pt x="2381250" y="0"/>
                </a:cubicBezTo>
                <a:cubicBezTo>
                  <a:pt x="2493778" y="-25348"/>
                  <a:pt x="2836210" y="8362"/>
                  <a:pt x="3048000" y="0"/>
                </a:cubicBezTo>
                <a:cubicBezTo>
                  <a:pt x="3259790" y="-8362"/>
                  <a:pt x="3440854" y="-14004"/>
                  <a:pt x="3571875" y="0"/>
                </a:cubicBezTo>
                <a:cubicBezTo>
                  <a:pt x="3540161" y="143338"/>
                  <a:pt x="3569910" y="393504"/>
                  <a:pt x="3571875" y="646331"/>
                </a:cubicBezTo>
                <a:cubicBezTo>
                  <a:pt x="3349982" y="620711"/>
                  <a:pt x="3245423" y="666406"/>
                  <a:pt x="3048000" y="646331"/>
                </a:cubicBezTo>
                <a:cubicBezTo>
                  <a:pt x="2850578" y="626256"/>
                  <a:pt x="2665977" y="621810"/>
                  <a:pt x="2381250" y="646331"/>
                </a:cubicBezTo>
                <a:cubicBezTo>
                  <a:pt x="2096523" y="670853"/>
                  <a:pt x="2031918" y="650348"/>
                  <a:pt x="1857375" y="646331"/>
                </a:cubicBezTo>
                <a:cubicBezTo>
                  <a:pt x="1682832" y="642314"/>
                  <a:pt x="1489157" y="649646"/>
                  <a:pt x="1369219" y="646331"/>
                </a:cubicBezTo>
                <a:cubicBezTo>
                  <a:pt x="1249281" y="643016"/>
                  <a:pt x="1024490" y="647195"/>
                  <a:pt x="738188" y="646331"/>
                </a:cubicBezTo>
                <a:cubicBezTo>
                  <a:pt x="451886" y="645467"/>
                  <a:pt x="272623" y="641843"/>
                  <a:pt x="0" y="646331"/>
                </a:cubicBezTo>
                <a:cubicBezTo>
                  <a:pt x="-25144" y="378518"/>
                  <a:pt x="10034" y="221808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7328109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P.E will be on a Monday and a Friday taught by Absolute coaches. Please ensure children have the correct PE kit for these days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1CE260-B6FA-6487-C7A1-9BDFED4C501B}"/>
              </a:ext>
            </a:extLst>
          </p:cNvPr>
          <p:cNvSpPr txBox="1"/>
          <p:nvPr/>
        </p:nvSpPr>
        <p:spPr>
          <a:xfrm>
            <a:off x="8104685" y="5195279"/>
            <a:ext cx="3950438" cy="461665"/>
          </a:xfrm>
          <a:custGeom>
            <a:avLst/>
            <a:gdLst>
              <a:gd name="csX0" fmla="*/ 0 w 3950438"/>
              <a:gd name="csY0" fmla="*/ 0 h 461665"/>
              <a:gd name="csX1" fmla="*/ 445835 w 3950438"/>
              <a:gd name="csY1" fmla="*/ 0 h 461665"/>
              <a:gd name="csX2" fmla="*/ 1010183 w 3950438"/>
              <a:gd name="csY2" fmla="*/ 0 h 461665"/>
              <a:gd name="csX3" fmla="*/ 1535027 w 3950438"/>
              <a:gd name="csY3" fmla="*/ 0 h 461665"/>
              <a:gd name="csX4" fmla="*/ 1980862 w 3950438"/>
              <a:gd name="csY4" fmla="*/ 0 h 461665"/>
              <a:gd name="csX5" fmla="*/ 2505706 w 3950438"/>
              <a:gd name="csY5" fmla="*/ 0 h 461665"/>
              <a:gd name="csX6" fmla="*/ 3109559 w 3950438"/>
              <a:gd name="csY6" fmla="*/ 0 h 461665"/>
              <a:gd name="csX7" fmla="*/ 3950438 w 3950438"/>
              <a:gd name="csY7" fmla="*/ 0 h 461665"/>
              <a:gd name="csX8" fmla="*/ 3950438 w 3950438"/>
              <a:gd name="csY8" fmla="*/ 461665 h 461665"/>
              <a:gd name="csX9" fmla="*/ 3425594 w 3950438"/>
              <a:gd name="csY9" fmla="*/ 461665 h 461665"/>
              <a:gd name="csX10" fmla="*/ 2940255 w 3950438"/>
              <a:gd name="csY10" fmla="*/ 461665 h 461665"/>
              <a:gd name="csX11" fmla="*/ 2415411 w 3950438"/>
              <a:gd name="csY11" fmla="*/ 461665 h 461665"/>
              <a:gd name="csX12" fmla="*/ 1890567 w 3950438"/>
              <a:gd name="csY12" fmla="*/ 461665 h 461665"/>
              <a:gd name="csX13" fmla="*/ 1365723 w 3950438"/>
              <a:gd name="csY13" fmla="*/ 461665 h 461665"/>
              <a:gd name="csX14" fmla="*/ 801375 w 3950438"/>
              <a:gd name="csY14" fmla="*/ 461665 h 461665"/>
              <a:gd name="csX15" fmla="*/ 0 w 3950438"/>
              <a:gd name="csY15" fmla="*/ 461665 h 461665"/>
              <a:gd name="csX16" fmla="*/ 0 w 3950438"/>
              <a:gd name="csY16" fmla="*/ 0 h 4616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3950438" h="461665" extrusionOk="0">
                <a:moveTo>
                  <a:pt x="0" y="0"/>
                </a:moveTo>
                <a:cubicBezTo>
                  <a:pt x="144075" y="-29263"/>
                  <a:pt x="344792" y="34709"/>
                  <a:pt x="445835" y="0"/>
                </a:cubicBezTo>
                <a:cubicBezTo>
                  <a:pt x="546878" y="-34709"/>
                  <a:pt x="762508" y="60306"/>
                  <a:pt x="1010183" y="0"/>
                </a:cubicBezTo>
                <a:cubicBezTo>
                  <a:pt x="1257858" y="-60306"/>
                  <a:pt x="1374700" y="44229"/>
                  <a:pt x="1535027" y="0"/>
                </a:cubicBezTo>
                <a:cubicBezTo>
                  <a:pt x="1695354" y="-44229"/>
                  <a:pt x="1788143" y="51980"/>
                  <a:pt x="1980862" y="0"/>
                </a:cubicBezTo>
                <a:cubicBezTo>
                  <a:pt x="2173582" y="-51980"/>
                  <a:pt x="2301834" y="37265"/>
                  <a:pt x="2505706" y="0"/>
                </a:cubicBezTo>
                <a:cubicBezTo>
                  <a:pt x="2709578" y="-37265"/>
                  <a:pt x="2982386" y="46772"/>
                  <a:pt x="3109559" y="0"/>
                </a:cubicBezTo>
                <a:cubicBezTo>
                  <a:pt x="3236732" y="-46772"/>
                  <a:pt x="3737820" y="86006"/>
                  <a:pt x="3950438" y="0"/>
                </a:cubicBezTo>
                <a:cubicBezTo>
                  <a:pt x="3975788" y="115321"/>
                  <a:pt x="3913436" y="241823"/>
                  <a:pt x="3950438" y="461665"/>
                </a:cubicBezTo>
                <a:cubicBezTo>
                  <a:pt x="3760305" y="490648"/>
                  <a:pt x="3559608" y="445374"/>
                  <a:pt x="3425594" y="461665"/>
                </a:cubicBezTo>
                <a:cubicBezTo>
                  <a:pt x="3291580" y="477956"/>
                  <a:pt x="3096641" y="443603"/>
                  <a:pt x="2940255" y="461665"/>
                </a:cubicBezTo>
                <a:cubicBezTo>
                  <a:pt x="2783869" y="479727"/>
                  <a:pt x="2644574" y="436116"/>
                  <a:pt x="2415411" y="461665"/>
                </a:cubicBezTo>
                <a:cubicBezTo>
                  <a:pt x="2186248" y="487214"/>
                  <a:pt x="2137881" y="401612"/>
                  <a:pt x="1890567" y="461665"/>
                </a:cubicBezTo>
                <a:cubicBezTo>
                  <a:pt x="1643253" y="521718"/>
                  <a:pt x="1624303" y="460229"/>
                  <a:pt x="1365723" y="461665"/>
                </a:cubicBezTo>
                <a:cubicBezTo>
                  <a:pt x="1107143" y="463101"/>
                  <a:pt x="993413" y="414143"/>
                  <a:pt x="801375" y="461665"/>
                </a:cubicBezTo>
                <a:cubicBezTo>
                  <a:pt x="609337" y="509187"/>
                  <a:pt x="278776" y="380054"/>
                  <a:pt x="0" y="461665"/>
                </a:cubicBezTo>
                <a:cubicBezTo>
                  <a:pt x="-17572" y="333563"/>
                  <a:pt x="11592" y="200820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662989930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In DT the children will be making houses using junk model materials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FBAD8C-0800-8B19-21DA-7803E142AAE4}"/>
              </a:ext>
            </a:extLst>
          </p:cNvPr>
          <p:cNvSpPr txBox="1"/>
          <p:nvPr/>
        </p:nvSpPr>
        <p:spPr>
          <a:xfrm>
            <a:off x="8995608" y="4609405"/>
            <a:ext cx="3057799" cy="461665"/>
          </a:xfrm>
          <a:custGeom>
            <a:avLst/>
            <a:gdLst>
              <a:gd name="csX0" fmla="*/ 0 w 3057799"/>
              <a:gd name="csY0" fmla="*/ 0 h 461665"/>
              <a:gd name="csX1" fmla="*/ 3057799 w 3057799"/>
              <a:gd name="csY1" fmla="*/ 0 h 461665"/>
              <a:gd name="csX2" fmla="*/ 3057799 w 3057799"/>
              <a:gd name="csY2" fmla="*/ 461665 h 461665"/>
              <a:gd name="csX3" fmla="*/ 0 w 3057799"/>
              <a:gd name="csY3" fmla="*/ 461665 h 461665"/>
              <a:gd name="csX4" fmla="*/ 0 w 3057799"/>
              <a:gd name="csY4" fmla="*/ 0 h 4616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057799" h="461665" extrusionOk="0">
                <a:moveTo>
                  <a:pt x="0" y="0"/>
                </a:moveTo>
                <a:cubicBezTo>
                  <a:pt x="1331305" y="164751"/>
                  <a:pt x="2681982" y="-156251"/>
                  <a:pt x="3057799" y="0"/>
                </a:cubicBezTo>
                <a:cubicBezTo>
                  <a:pt x="3017536" y="159445"/>
                  <a:pt x="3032731" y="283120"/>
                  <a:pt x="3057799" y="461665"/>
                </a:cubicBezTo>
                <a:cubicBezTo>
                  <a:pt x="2059122" y="429682"/>
                  <a:pt x="971438" y="425456"/>
                  <a:pt x="0" y="461665"/>
                </a:cubicBezTo>
                <a:cubicBezTo>
                  <a:pt x="-33926" y="386372"/>
                  <a:pt x="36463" y="107419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  <a:extLst>
              <a:ext uri="{C807C97D-BFC1-408E-A445-0C87EB9F89A2}">
                <ask:lineSketchStyleProps xmlns:ask="http://schemas.microsoft.com/office/drawing/2018/sketchyshapes" sd="847087834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PSHE- We will explore  celebrating differences.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13485E-608B-F2C5-0980-F06AFE7A8F84}"/>
              </a:ext>
            </a:extLst>
          </p:cNvPr>
          <p:cNvSpPr txBox="1"/>
          <p:nvPr/>
        </p:nvSpPr>
        <p:spPr>
          <a:xfrm>
            <a:off x="3057800" y="252016"/>
            <a:ext cx="1478496" cy="1015663"/>
          </a:xfrm>
          <a:custGeom>
            <a:avLst/>
            <a:gdLst>
              <a:gd name="csX0" fmla="*/ 0 w 1478496"/>
              <a:gd name="csY0" fmla="*/ 0 h 1015663"/>
              <a:gd name="csX1" fmla="*/ 478047 w 1478496"/>
              <a:gd name="csY1" fmla="*/ 0 h 1015663"/>
              <a:gd name="csX2" fmla="*/ 956094 w 1478496"/>
              <a:gd name="csY2" fmla="*/ 0 h 1015663"/>
              <a:gd name="csX3" fmla="*/ 1478496 w 1478496"/>
              <a:gd name="csY3" fmla="*/ 0 h 1015663"/>
              <a:gd name="csX4" fmla="*/ 1478496 w 1478496"/>
              <a:gd name="csY4" fmla="*/ 528145 h 1015663"/>
              <a:gd name="csX5" fmla="*/ 1478496 w 1478496"/>
              <a:gd name="csY5" fmla="*/ 1015663 h 1015663"/>
              <a:gd name="csX6" fmla="*/ 956094 w 1478496"/>
              <a:gd name="csY6" fmla="*/ 1015663 h 1015663"/>
              <a:gd name="csX7" fmla="*/ 478047 w 1478496"/>
              <a:gd name="csY7" fmla="*/ 1015663 h 1015663"/>
              <a:gd name="csX8" fmla="*/ 0 w 1478496"/>
              <a:gd name="csY8" fmla="*/ 1015663 h 1015663"/>
              <a:gd name="csX9" fmla="*/ 0 w 1478496"/>
              <a:gd name="csY9" fmla="*/ 507832 h 1015663"/>
              <a:gd name="csX10" fmla="*/ 0 w 1478496"/>
              <a:gd name="csY10" fmla="*/ 0 h 101566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1478496" h="1015663" extrusionOk="0">
                <a:moveTo>
                  <a:pt x="0" y="0"/>
                </a:moveTo>
                <a:cubicBezTo>
                  <a:pt x="205879" y="-32393"/>
                  <a:pt x="327264" y="541"/>
                  <a:pt x="478047" y="0"/>
                </a:cubicBezTo>
                <a:cubicBezTo>
                  <a:pt x="628830" y="-541"/>
                  <a:pt x="797970" y="10175"/>
                  <a:pt x="956094" y="0"/>
                </a:cubicBezTo>
                <a:cubicBezTo>
                  <a:pt x="1114218" y="-10175"/>
                  <a:pt x="1258534" y="57557"/>
                  <a:pt x="1478496" y="0"/>
                </a:cubicBezTo>
                <a:cubicBezTo>
                  <a:pt x="1507203" y="168782"/>
                  <a:pt x="1461779" y="280153"/>
                  <a:pt x="1478496" y="528145"/>
                </a:cubicBezTo>
                <a:cubicBezTo>
                  <a:pt x="1495213" y="776137"/>
                  <a:pt x="1455407" y="787136"/>
                  <a:pt x="1478496" y="1015663"/>
                </a:cubicBezTo>
                <a:cubicBezTo>
                  <a:pt x="1261434" y="1032450"/>
                  <a:pt x="1196788" y="1010045"/>
                  <a:pt x="956094" y="1015663"/>
                </a:cubicBezTo>
                <a:cubicBezTo>
                  <a:pt x="715400" y="1021281"/>
                  <a:pt x="592436" y="1001219"/>
                  <a:pt x="478047" y="1015663"/>
                </a:cubicBezTo>
                <a:cubicBezTo>
                  <a:pt x="363658" y="1030107"/>
                  <a:pt x="186157" y="960405"/>
                  <a:pt x="0" y="1015663"/>
                </a:cubicBezTo>
                <a:cubicBezTo>
                  <a:pt x="-11317" y="848319"/>
                  <a:pt x="46733" y="626006"/>
                  <a:pt x="0" y="507832"/>
                </a:cubicBezTo>
                <a:cubicBezTo>
                  <a:pt x="-46733" y="389658"/>
                  <a:pt x="16616" y="171019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72028416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Parents are invited every Friday morning into Class 1 from 8.45am-9am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157BB2-479E-5BBE-F741-C42C0F9DFD5B}"/>
              </a:ext>
            </a:extLst>
          </p:cNvPr>
          <p:cNvSpPr txBox="1"/>
          <p:nvPr/>
        </p:nvSpPr>
        <p:spPr>
          <a:xfrm>
            <a:off x="9173399" y="6031594"/>
            <a:ext cx="2956993" cy="461665"/>
          </a:xfrm>
          <a:custGeom>
            <a:avLst/>
            <a:gdLst>
              <a:gd name="csX0" fmla="*/ 0 w 2956993"/>
              <a:gd name="csY0" fmla="*/ 0 h 461665"/>
              <a:gd name="csX1" fmla="*/ 561829 w 2956993"/>
              <a:gd name="csY1" fmla="*/ 0 h 461665"/>
              <a:gd name="csX2" fmla="*/ 1123657 w 2956993"/>
              <a:gd name="csY2" fmla="*/ 0 h 461665"/>
              <a:gd name="csX3" fmla="*/ 1715056 w 2956993"/>
              <a:gd name="csY3" fmla="*/ 0 h 461665"/>
              <a:gd name="csX4" fmla="*/ 2365594 w 2956993"/>
              <a:gd name="csY4" fmla="*/ 0 h 461665"/>
              <a:gd name="csX5" fmla="*/ 2956993 w 2956993"/>
              <a:gd name="csY5" fmla="*/ 0 h 461665"/>
              <a:gd name="csX6" fmla="*/ 2956993 w 2956993"/>
              <a:gd name="csY6" fmla="*/ 461665 h 461665"/>
              <a:gd name="csX7" fmla="*/ 2424734 w 2956993"/>
              <a:gd name="csY7" fmla="*/ 461665 h 461665"/>
              <a:gd name="csX8" fmla="*/ 1862906 w 2956993"/>
              <a:gd name="csY8" fmla="*/ 461665 h 461665"/>
              <a:gd name="csX9" fmla="*/ 1271507 w 2956993"/>
              <a:gd name="csY9" fmla="*/ 461665 h 461665"/>
              <a:gd name="csX10" fmla="*/ 709678 w 2956993"/>
              <a:gd name="csY10" fmla="*/ 461665 h 461665"/>
              <a:gd name="csX11" fmla="*/ 0 w 2956993"/>
              <a:gd name="csY11" fmla="*/ 461665 h 461665"/>
              <a:gd name="csX12" fmla="*/ 0 w 2956993"/>
              <a:gd name="csY12" fmla="*/ 0 h 4616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2956993" h="461665" extrusionOk="0">
                <a:moveTo>
                  <a:pt x="0" y="0"/>
                </a:moveTo>
                <a:cubicBezTo>
                  <a:pt x="241925" y="-62409"/>
                  <a:pt x="385498" y="11902"/>
                  <a:pt x="561829" y="0"/>
                </a:cubicBezTo>
                <a:cubicBezTo>
                  <a:pt x="738160" y="-11902"/>
                  <a:pt x="960578" y="55711"/>
                  <a:pt x="1123657" y="0"/>
                </a:cubicBezTo>
                <a:cubicBezTo>
                  <a:pt x="1286736" y="-55711"/>
                  <a:pt x="1433669" y="30749"/>
                  <a:pt x="1715056" y="0"/>
                </a:cubicBezTo>
                <a:cubicBezTo>
                  <a:pt x="1996443" y="-30749"/>
                  <a:pt x="2204094" y="77830"/>
                  <a:pt x="2365594" y="0"/>
                </a:cubicBezTo>
                <a:cubicBezTo>
                  <a:pt x="2527094" y="-77830"/>
                  <a:pt x="2683051" y="19421"/>
                  <a:pt x="2956993" y="0"/>
                </a:cubicBezTo>
                <a:cubicBezTo>
                  <a:pt x="3000634" y="221389"/>
                  <a:pt x="2946677" y="258791"/>
                  <a:pt x="2956993" y="461665"/>
                </a:cubicBezTo>
                <a:cubicBezTo>
                  <a:pt x="2765903" y="481429"/>
                  <a:pt x="2561080" y="427400"/>
                  <a:pt x="2424734" y="461665"/>
                </a:cubicBezTo>
                <a:cubicBezTo>
                  <a:pt x="2288388" y="495930"/>
                  <a:pt x="2028499" y="423561"/>
                  <a:pt x="1862906" y="461665"/>
                </a:cubicBezTo>
                <a:cubicBezTo>
                  <a:pt x="1697313" y="499769"/>
                  <a:pt x="1556803" y="432080"/>
                  <a:pt x="1271507" y="461665"/>
                </a:cubicBezTo>
                <a:cubicBezTo>
                  <a:pt x="986211" y="491250"/>
                  <a:pt x="987049" y="444252"/>
                  <a:pt x="709678" y="461665"/>
                </a:cubicBezTo>
                <a:cubicBezTo>
                  <a:pt x="432307" y="479078"/>
                  <a:pt x="340783" y="403618"/>
                  <a:pt x="0" y="461665"/>
                </a:cubicBezTo>
                <a:cubicBezTo>
                  <a:pt x="-34785" y="359542"/>
                  <a:pt x="49578" y="162534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672028416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latin typeface="Comic Sans MS"/>
              </a:rPr>
              <a:t>Music- In music children will be learning to sing with melody and dance.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97627D-9DD1-55F4-6C29-91C0AB416487}"/>
              </a:ext>
            </a:extLst>
          </p:cNvPr>
          <p:cNvSpPr txBox="1"/>
          <p:nvPr/>
        </p:nvSpPr>
        <p:spPr>
          <a:xfrm>
            <a:off x="3921802" y="5660348"/>
            <a:ext cx="4343400" cy="954107"/>
          </a:xfrm>
          <a:custGeom>
            <a:avLst/>
            <a:gdLst>
              <a:gd name="csX0" fmla="*/ 0 w 4343400"/>
              <a:gd name="csY0" fmla="*/ 0 h 954107"/>
              <a:gd name="csX1" fmla="*/ 707354 w 4343400"/>
              <a:gd name="csY1" fmla="*/ 0 h 954107"/>
              <a:gd name="csX2" fmla="*/ 1197537 w 4343400"/>
              <a:gd name="csY2" fmla="*/ 0 h 954107"/>
              <a:gd name="csX3" fmla="*/ 1904891 w 4343400"/>
              <a:gd name="csY3" fmla="*/ 0 h 954107"/>
              <a:gd name="csX4" fmla="*/ 2481943 w 4343400"/>
              <a:gd name="csY4" fmla="*/ 0 h 954107"/>
              <a:gd name="csX5" fmla="*/ 3189297 w 4343400"/>
              <a:gd name="csY5" fmla="*/ 0 h 954107"/>
              <a:gd name="csX6" fmla="*/ 3766348 w 4343400"/>
              <a:gd name="csY6" fmla="*/ 0 h 954107"/>
              <a:gd name="csX7" fmla="*/ 4343400 w 4343400"/>
              <a:gd name="csY7" fmla="*/ 0 h 954107"/>
              <a:gd name="csX8" fmla="*/ 4343400 w 4343400"/>
              <a:gd name="csY8" fmla="*/ 467512 h 954107"/>
              <a:gd name="csX9" fmla="*/ 4343400 w 4343400"/>
              <a:gd name="csY9" fmla="*/ 954107 h 954107"/>
              <a:gd name="csX10" fmla="*/ 3766348 w 4343400"/>
              <a:gd name="csY10" fmla="*/ 954107 h 954107"/>
              <a:gd name="csX11" fmla="*/ 3276165 w 4343400"/>
              <a:gd name="csY11" fmla="*/ 954107 h 954107"/>
              <a:gd name="csX12" fmla="*/ 2612245 w 4343400"/>
              <a:gd name="csY12" fmla="*/ 954107 h 954107"/>
              <a:gd name="csX13" fmla="*/ 2078627 w 4343400"/>
              <a:gd name="csY13" fmla="*/ 954107 h 954107"/>
              <a:gd name="csX14" fmla="*/ 1371273 w 4343400"/>
              <a:gd name="csY14" fmla="*/ 954107 h 954107"/>
              <a:gd name="csX15" fmla="*/ 881090 w 4343400"/>
              <a:gd name="csY15" fmla="*/ 954107 h 954107"/>
              <a:gd name="csX16" fmla="*/ 0 w 4343400"/>
              <a:gd name="csY16" fmla="*/ 954107 h 954107"/>
              <a:gd name="csX17" fmla="*/ 0 w 4343400"/>
              <a:gd name="csY17" fmla="*/ 486595 h 954107"/>
              <a:gd name="csX18" fmla="*/ 0 w 4343400"/>
              <a:gd name="csY18" fmla="*/ 0 h 9541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4343400" h="954107" extrusionOk="0">
                <a:moveTo>
                  <a:pt x="0" y="0"/>
                </a:moveTo>
                <a:cubicBezTo>
                  <a:pt x="292783" y="17444"/>
                  <a:pt x="448278" y="26790"/>
                  <a:pt x="707354" y="0"/>
                </a:cubicBezTo>
                <a:cubicBezTo>
                  <a:pt x="966430" y="-26790"/>
                  <a:pt x="952547" y="-4847"/>
                  <a:pt x="1197537" y="0"/>
                </a:cubicBezTo>
                <a:cubicBezTo>
                  <a:pt x="1442527" y="4847"/>
                  <a:pt x="1692485" y="5402"/>
                  <a:pt x="1904891" y="0"/>
                </a:cubicBezTo>
                <a:cubicBezTo>
                  <a:pt x="2117297" y="-5402"/>
                  <a:pt x="2222379" y="-6193"/>
                  <a:pt x="2481943" y="0"/>
                </a:cubicBezTo>
                <a:cubicBezTo>
                  <a:pt x="2741507" y="6193"/>
                  <a:pt x="2932165" y="-9262"/>
                  <a:pt x="3189297" y="0"/>
                </a:cubicBezTo>
                <a:cubicBezTo>
                  <a:pt x="3446429" y="9262"/>
                  <a:pt x="3486422" y="-13021"/>
                  <a:pt x="3766348" y="0"/>
                </a:cubicBezTo>
                <a:cubicBezTo>
                  <a:pt x="4046274" y="13021"/>
                  <a:pt x="4176602" y="-3710"/>
                  <a:pt x="4343400" y="0"/>
                </a:cubicBezTo>
                <a:cubicBezTo>
                  <a:pt x="4327231" y="171488"/>
                  <a:pt x="4355473" y="327069"/>
                  <a:pt x="4343400" y="467512"/>
                </a:cubicBezTo>
                <a:cubicBezTo>
                  <a:pt x="4331327" y="607955"/>
                  <a:pt x="4355623" y="843358"/>
                  <a:pt x="4343400" y="954107"/>
                </a:cubicBezTo>
                <a:cubicBezTo>
                  <a:pt x="4135003" y="940948"/>
                  <a:pt x="4046488" y="930513"/>
                  <a:pt x="3766348" y="954107"/>
                </a:cubicBezTo>
                <a:cubicBezTo>
                  <a:pt x="3486208" y="977701"/>
                  <a:pt x="3398927" y="976298"/>
                  <a:pt x="3276165" y="954107"/>
                </a:cubicBezTo>
                <a:cubicBezTo>
                  <a:pt x="3153403" y="931916"/>
                  <a:pt x="2822211" y="969129"/>
                  <a:pt x="2612245" y="954107"/>
                </a:cubicBezTo>
                <a:cubicBezTo>
                  <a:pt x="2402279" y="939085"/>
                  <a:pt x="2312866" y="957708"/>
                  <a:pt x="2078627" y="954107"/>
                </a:cubicBezTo>
                <a:cubicBezTo>
                  <a:pt x="1844388" y="950506"/>
                  <a:pt x="1668241" y="967359"/>
                  <a:pt x="1371273" y="954107"/>
                </a:cubicBezTo>
                <a:cubicBezTo>
                  <a:pt x="1074305" y="940855"/>
                  <a:pt x="983229" y="949417"/>
                  <a:pt x="881090" y="954107"/>
                </a:cubicBezTo>
                <a:cubicBezTo>
                  <a:pt x="778951" y="958797"/>
                  <a:pt x="426015" y="991363"/>
                  <a:pt x="0" y="954107"/>
                </a:cubicBezTo>
                <a:cubicBezTo>
                  <a:pt x="10879" y="797699"/>
                  <a:pt x="-46" y="707673"/>
                  <a:pt x="0" y="486595"/>
                </a:cubicBezTo>
                <a:cubicBezTo>
                  <a:pt x="46" y="265517"/>
                  <a:pt x="10603" y="171466"/>
                  <a:pt x="0" y="0"/>
                </a:cubicBezTo>
                <a:close/>
              </a:path>
            </a:pathLst>
          </a:custGeom>
          <a:noFill/>
          <a:ln w="28575">
            <a:solidFill>
              <a:srgbClr val="00B050"/>
            </a:solidFill>
            <a:extLst>
              <a:ext uri="{C807C97D-BFC1-408E-A445-0C87EB9F89A2}">
                <ask:lineSketchStyleProps xmlns:ask="http://schemas.microsoft.com/office/drawing/2018/sketchyshapes" sd="137328109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/>
              <a:t>I</a:t>
            </a:r>
            <a:r>
              <a:rPr lang="en-GB" sz="1400" dirty="0">
                <a:latin typeface="Comic Sans MS"/>
              </a:rPr>
              <a:t>n History (Understanding the World) we will be learning about the Great Fire of London, Bonfire Night, Remembrance Day, Diwali, Hannukah and Christmas.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537</cp:revision>
  <dcterms:created xsi:type="dcterms:W3CDTF">2025-08-03T16:43:27Z</dcterms:created>
  <dcterms:modified xsi:type="dcterms:W3CDTF">2025-11-07T08:38:02Z</dcterms:modified>
</cp:coreProperties>
</file>