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05F9D8-E4FE-6014-F708-AAC0FBA4AE4E}" v="12" dt="2026-01-09T09:40:21.6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80" d="100"/>
          <a:sy n="80" d="100"/>
        </p:scale>
        <p:origin x="-148" y="-7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BF0883D2-F627-26EE-BF3E-84AE6C85E48D}"/>
    <pc:docChg chg="modSld">
      <pc:chgData name="" userId="" providerId="" clId="Web-{BF0883D2-F627-26EE-BF3E-84AE6C85E48D}" dt="2026-01-05T11:43:09.455" v="2" actId="20577"/>
      <pc:docMkLst>
        <pc:docMk/>
      </pc:docMkLst>
      <pc:sldChg chg="modSp">
        <pc:chgData name="" userId="" providerId="" clId="Web-{BF0883D2-F627-26EE-BF3E-84AE6C85E48D}" dt="2026-01-05T11:43:09.455" v="2" actId="20577"/>
        <pc:sldMkLst>
          <pc:docMk/>
          <pc:sldMk cId="109857222" sldId="256"/>
        </pc:sldMkLst>
        <pc:spChg chg="mod">
          <ac:chgData name="" userId="" providerId="" clId="Web-{BF0883D2-F627-26EE-BF3E-84AE6C85E48D}" dt="2026-01-05T11:43:09.455" v="2" actId="20577"/>
          <ac:spMkLst>
            <pc:docMk/>
            <pc:sldMk cId="109857222" sldId="256"/>
            <ac:spMk id="9" creationId="{F15923F6-87C6-2857-A7FA-FB43F62EED8A}"/>
          </ac:spMkLst>
        </pc:spChg>
      </pc:sldChg>
    </pc:docChg>
  </pc:docChgLst>
  <pc:docChgLst>
    <pc:chgData name="Fiona Booth" userId="S::f.booth@bolton-by-bowland.lancs.sch.uk::4014e671-ce50-4e0c-89c9-812f2b7af765" providerId="AD" clId="Web-{BE32A356-2541-33CC-0D89-829FD83A4E8C}"/>
    <pc:docChg chg="modSld">
      <pc:chgData name="Fiona Booth" userId="S::f.booth@bolton-by-bowland.lancs.sch.uk::4014e671-ce50-4e0c-89c9-812f2b7af765" providerId="AD" clId="Web-{BE32A356-2541-33CC-0D89-829FD83A4E8C}" dt="2026-01-02T18:51:21.384" v="330" actId="20577"/>
      <pc:docMkLst>
        <pc:docMk/>
      </pc:docMkLst>
      <pc:sldChg chg="modSp">
        <pc:chgData name="Fiona Booth" userId="S::f.booth@bolton-by-bowland.lancs.sch.uk::4014e671-ce50-4e0c-89c9-812f2b7af765" providerId="AD" clId="Web-{BE32A356-2541-33CC-0D89-829FD83A4E8C}" dt="2026-01-02T18:51:21.384" v="330" actId="20577"/>
        <pc:sldMkLst>
          <pc:docMk/>
          <pc:sldMk cId="109857222" sldId="256"/>
        </pc:sldMkLst>
        <pc:spChg chg="mod">
          <ac:chgData name="Fiona Booth" userId="S::f.booth@bolton-by-bowland.lancs.sch.uk::4014e671-ce50-4e0c-89c9-812f2b7af765" providerId="AD" clId="Web-{BE32A356-2541-33CC-0D89-829FD83A4E8C}" dt="2026-01-02T18:48:47.215" v="322" actId="1076"/>
          <ac:spMkLst>
            <pc:docMk/>
            <pc:sldMk cId="109857222" sldId="256"/>
            <ac:spMk id="2" creationId="{9F1CE260-B6FA-6487-C7A1-9BDFED4C501B}"/>
          </ac:spMkLst>
        </pc:spChg>
        <pc:spChg chg="mod">
          <ac:chgData name="Fiona Booth" userId="S::f.booth@bolton-by-bowland.lancs.sch.uk::4014e671-ce50-4e0c-89c9-812f2b7af765" providerId="AD" clId="Web-{BE32A356-2541-33CC-0D89-829FD83A4E8C}" dt="2026-01-02T18:47:19.360" v="311" actId="1076"/>
          <ac:spMkLst>
            <pc:docMk/>
            <pc:sldMk cId="109857222" sldId="256"/>
            <ac:spMk id="3" creationId="{B6FBAD8C-0800-8B19-21DA-7803E142AAE4}"/>
          </ac:spMkLst>
        </pc:spChg>
        <pc:spChg chg="mod">
          <ac:chgData name="Fiona Booth" userId="S::f.booth@bolton-by-bowland.lancs.sch.uk::4014e671-ce50-4e0c-89c9-812f2b7af765" providerId="AD" clId="Web-{BE32A356-2541-33CC-0D89-829FD83A4E8C}" dt="2026-01-02T18:48:52.746" v="323" actId="1076"/>
          <ac:spMkLst>
            <pc:docMk/>
            <pc:sldMk cId="109857222" sldId="256"/>
            <ac:spMk id="6" creationId="{DB157BB2-479E-5BBE-F741-C42C0F9DFD5B}"/>
          </ac:spMkLst>
        </pc:spChg>
        <pc:spChg chg="mod">
          <ac:chgData name="Fiona Booth" userId="S::f.booth@bolton-by-bowland.lancs.sch.uk::4014e671-ce50-4e0c-89c9-812f2b7af765" providerId="AD" clId="Web-{BE32A356-2541-33CC-0D89-829FD83A4E8C}" dt="2026-01-02T18:51:21.384" v="330" actId="20577"/>
          <ac:spMkLst>
            <pc:docMk/>
            <pc:sldMk cId="109857222" sldId="256"/>
            <ac:spMk id="8" creationId="{ECFE499F-F712-EF5D-E9CD-7074B7436139}"/>
          </ac:spMkLst>
        </pc:spChg>
        <pc:spChg chg="mod">
          <ac:chgData name="Fiona Booth" userId="S::f.booth@bolton-by-bowland.lancs.sch.uk::4014e671-ce50-4e0c-89c9-812f2b7af765" providerId="AD" clId="Web-{BE32A356-2541-33CC-0D89-829FD83A4E8C}" dt="2026-01-02T18:50:35.537" v="326" actId="20577"/>
          <ac:spMkLst>
            <pc:docMk/>
            <pc:sldMk cId="109857222" sldId="256"/>
            <ac:spMk id="9" creationId="{F15923F6-87C6-2857-A7FA-FB43F62EED8A}"/>
          </ac:spMkLst>
        </pc:spChg>
        <pc:spChg chg="mod">
          <ac:chgData name="Fiona Booth" userId="S::f.booth@bolton-by-bowland.lancs.sch.uk::4014e671-ce50-4e0c-89c9-812f2b7af765" providerId="AD" clId="Web-{BE32A356-2541-33CC-0D89-829FD83A4E8C}" dt="2026-01-02T18:48:58.138" v="324" actId="1076"/>
          <ac:spMkLst>
            <pc:docMk/>
            <pc:sldMk cId="109857222" sldId="256"/>
            <ac:spMk id="10" creationId="{ACEC304E-6A6D-23C7-6E96-A978BDF15211}"/>
          </ac:spMkLst>
        </pc:spChg>
        <pc:spChg chg="mod">
          <ac:chgData name="Fiona Booth" userId="S::f.booth@bolton-by-bowland.lancs.sch.uk::4014e671-ce50-4e0c-89c9-812f2b7af765" providerId="AD" clId="Web-{BE32A356-2541-33CC-0D89-829FD83A4E8C}" dt="2026-01-02T18:46:38.698" v="302" actId="1076"/>
          <ac:spMkLst>
            <pc:docMk/>
            <pc:sldMk cId="109857222" sldId="256"/>
            <ac:spMk id="11" creationId="{C720DF80-80AA-596A-E538-341B5E5E977A}"/>
          </ac:spMkLst>
        </pc:spChg>
        <pc:spChg chg="mod">
          <ac:chgData name="Fiona Booth" userId="S::f.booth@bolton-by-bowland.lancs.sch.uk::4014e671-ce50-4e0c-89c9-812f2b7af765" providerId="AD" clId="Web-{BE32A356-2541-33CC-0D89-829FD83A4E8C}" dt="2026-01-02T18:50:51.116" v="327" actId="20577"/>
          <ac:spMkLst>
            <pc:docMk/>
            <pc:sldMk cId="109857222" sldId="256"/>
            <ac:spMk id="12" creationId="{5293E81E-6316-EC0B-612C-89701D98F623}"/>
          </ac:spMkLst>
        </pc:spChg>
        <pc:spChg chg="mod">
          <ac:chgData name="Fiona Booth" userId="S::f.booth@bolton-by-bowland.lancs.sch.uk::4014e671-ce50-4e0c-89c9-812f2b7af765" providerId="AD" clId="Web-{BE32A356-2541-33CC-0D89-829FD83A4E8C}" dt="2026-01-02T18:49:03.497" v="325" actId="1076"/>
          <ac:spMkLst>
            <pc:docMk/>
            <pc:sldMk cId="109857222" sldId="256"/>
            <ac:spMk id="15" creationId="{4A04907E-B0CA-B9C4-5597-0B7D4A75C8A2}"/>
          </ac:spMkLst>
        </pc:spChg>
        <pc:spChg chg="mod">
          <ac:chgData name="Fiona Booth" userId="S::f.booth@bolton-by-bowland.lancs.sch.uk::4014e671-ce50-4e0c-89c9-812f2b7af765" providerId="AD" clId="Web-{BE32A356-2541-33CC-0D89-829FD83A4E8C}" dt="2026-01-02T18:46:25.743" v="299" actId="1076"/>
          <ac:spMkLst>
            <pc:docMk/>
            <pc:sldMk cId="109857222" sldId="256"/>
            <ac:spMk id="27" creationId="{7885BB1D-F50E-B4E7-E830-455A90C7C2F6}"/>
          </ac:spMkLst>
        </pc:spChg>
        <pc:picChg chg="mod">
          <ac:chgData name="Fiona Booth" userId="S::f.booth@bolton-by-bowland.lancs.sch.uk::4014e671-ce50-4e0c-89c9-812f2b7af765" providerId="AD" clId="Web-{BE32A356-2541-33CC-0D89-829FD83A4E8C}" dt="2026-01-02T18:46:29.634" v="301" actId="1076"/>
          <ac:picMkLst>
            <pc:docMk/>
            <pc:sldMk cId="109857222" sldId="256"/>
            <ac:picMk id="4" creationId="{244F7D50-C46C-6A2C-C2C4-F7C60CB96D56}"/>
          </ac:picMkLst>
        </pc:picChg>
        <pc:picChg chg="mod">
          <ac:chgData name="Fiona Booth" userId="S::f.booth@bolton-by-bowland.lancs.sch.uk::4014e671-ce50-4e0c-89c9-812f2b7af765" providerId="AD" clId="Web-{BE32A356-2541-33CC-0D89-829FD83A4E8C}" dt="2026-01-02T18:47:16.626" v="310" actId="1076"/>
          <ac:picMkLst>
            <pc:docMk/>
            <pc:sldMk cId="109857222" sldId="256"/>
            <ac:picMk id="21" creationId="{80521883-4994-BA3A-EAB5-8DE167E6AFF9}"/>
          </ac:picMkLst>
        </pc:picChg>
        <pc:picChg chg="mod">
          <ac:chgData name="Fiona Booth" userId="S::f.booth@bolton-by-bowland.lancs.sch.uk::4014e671-ce50-4e0c-89c9-812f2b7af765" providerId="AD" clId="Web-{BE32A356-2541-33CC-0D89-829FD83A4E8C}" dt="2026-01-02T18:47:35.769" v="314" actId="1076"/>
          <ac:picMkLst>
            <pc:docMk/>
            <pc:sldMk cId="109857222" sldId="256"/>
            <ac:picMk id="25" creationId="{B687623E-1B39-C789-E73A-E21BA8FA182D}"/>
          </ac:picMkLst>
        </pc:picChg>
        <pc:picChg chg="mod">
          <ac:chgData name="Fiona Booth" userId="S::f.booth@bolton-by-bowland.lancs.sch.uk::4014e671-ce50-4e0c-89c9-812f2b7af765" providerId="AD" clId="Web-{BE32A356-2541-33CC-0D89-829FD83A4E8C}" dt="2026-01-02T18:46:27.509" v="300" actId="1076"/>
          <ac:picMkLst>
            <pc:docMk/>
            <pc:sldMk cId="109857222" sldId="256"/>
            <ac:picMk id="26" creationId="{08D66AC4-13BC-2A78-0A64-FB9D7CA2FFC3}"/>
          </ac:picMkLst>
        </pc:picChg>
      </pc:sldChg>
    </pc:docChg>
  </pc:docChgLst>
  <pc:docChgLst>
    <pc:chgData name="Lisa Francis" userId="S::lfrancis@bolton-by-bowland.lancs.sch.uk::5ebe2954-466e-4eef-80dc-1f0d393b43e2" providerId="AD" clId="Web-{D2B9341C-9E88-FC35-60F0-2819653971D5}"/>
    <pc:docChg chg="modSld">
      <pc:chgData name="Lisa Francis" userId="S::lfrancis@bolton-by-bowland.lancs.sch.uk::5ebe2954-466e-4eef-80dc-1f0d393b43e2" providerId="AD" clId="Web-{D2B9341C-9E88-FC35-60F0-2819653971D5}" dt="2026-01-05T11:42:37.030" v="59" actId="20577"/>
      <pc:docMkLst>
        <pc:docMk/>
      </pc:docMkLst>
      <pc:sldChg chg="modSp">
        <pc:chgData name="Lisa Francis" userId="S::lfrancis@bolton-by-bowland.lancs.sch.uk::5ebe2954-466e-4eef-80dc-1f0d393b43e2" providerId="AD" clId="Web-{D2B9341C-9E88-FC35-60F0-2819653971D5}" dt="2026-01-05T11:42:37.030" v="59" actId="20577"/>
        <pc:sldMkLst>
          <pc:docMk/>
          <pc:sldMk cId="109857222" sldId="256"/>
        </pc:sldMkLst>
        <pc:spChg chg="mod">
          <ac:chgData name="Lisa Francis" userId="S::lfrancis@bolton-by-bowland.lancs.sch.uk::5ebe2954-466e-4eef-80dc-1f0d393b43e2" providerId="AD" clId="Web-{D2B9341C-9E88-FC35-60F0-2819653971D5}" dt="2026-01-04T13:13:00.528" v="50" actId="20577"/>
          <ac:spMkLst>
            <pc:docMk/>
            <pc:sldMk cId="109857222" sldId="256"/>
            <ac:spMk id="2" creationId="{9F1CE260-B6FA-6487-C7A1-9BDFED4C501B}"/>
          </ac:spMkLst>
        </pc:spChg>
        <pc:spChg chg="mod">
          <ac:chgData name="Lisa Francis" userId="S::lfrancis@bolton-by-bowland.lancs.sch.uk::5ebe2954-466e-4eef-80dc-1f0d393b43e2" providerId="AD" clId="Web-{D2B9341C-9E88-FC35-60F0-2819653971D5}" dt="2026-01-04T13:13:46.919" v="54" actId="20577"/>
          <ac:spMkLst>
            <pc:docMk/>
            <pc:sldMk cId="109857222" sldId="256"/>
            <ac:spMk id="3" creationId="{B6FBAD8C-0800-8B19-21DA-7803E142AAE4}"/>
          </ac:spMkLst>
        </pc:spChg>
        <pc:spChg chg="mod">
          <ac:chgData name="Lisa Francis" userId="S::lfrancis@bolton-by-bowland.lancs.sch.uk::5ebe2954-466e-4eef-80dc-1f0d393b43e2" providerId="AD" clId="Web-{D2B9341C-9E88-FC35-60F0-2819653971D5}" dt="2026-01-04T13:10:10.806" v="20" actId="20577"/>
          <ac:spMkLst>
            <pc:docMk/>
            <pc:sldMk cId="109857222" sldId="256"/>
            <ac:spMk id="5" creationId="{9089CA61-D50F-6A4D-E424-240961057402}"/>
          </ac:spMkLst>
        </pc:spChg>
        <pc:spChg chg="mod">
          <ac:chgData name="Lisa Francis" userId="S::lfrancis@bolton-by-bowland.lancs.sch.uk::5ebe2954-466e-4eef-80dc-1f0d393b43e2" providerId="AD" clId="Web-{D2B9341C-9E88-FC35-60F0-2819653971D5}" dt="2026-01-04T13:13:06.575" v="51" actId="20577"/>
          <ac:spMkLst>
            <pc:docMk/>
            <pc:sldMk cId="109857222" sldId="256"/>
            <ac:spMk id="6" creationId="{DB157BB2-479E-5BBE-F741-C42C0F9DFD5B}"/>
          </ac:spMkLst>
        </pc:spChg>
        <pc:spChg chg="mod">
          <ac:chgData name="Lisa Francis" userId="S::lfrancis@bolton-by-bowland.lancs.sch.uk::5ebe2954-466e-4eef-80dc-1f0d393b43e2" providerId="AD" clId="Web-{D2B9341C-9E88-FC35-60F0-2819653971D5}" dt="2026-01-04T13:11:46.511" v="40" actId="20577"/>
          <ac:spMkLst>
            <pc:docMk/>
            <pc:sldMk cId="109857222" sldId="256"/>
            <ac:spMk id="7" creationId="{D6E40D4A-A876-235E-9CC3-F609DB74BB0C}"/>
          </ac:spMkLst>
        </pc:spChg>
        <pc:spChg chg="mod">
          <ac:chgData name="Lisa Francis" userId="S::lfrancis@bolton-by-bowland.lancs.sch.uk::5ebe2954-466e-4eef-80dc-1f0d393b43e2" providerId="AD" clId="Web-{D2B9341C-9E88-FC35-60F0-2819653971D5}" dt="2026-01-04T13:11:12.135" v="28" actId="20577"/>
          <ac:spMkLst>
            <pc:docMk/>
            <pc:sldMk cId="109857222" sldId="256"/>
            <ac:spMk id="8" creationId="{ECFE499F-F712-EF5D-E9CD-7074B7436139}"/>
          </ac:spMkLst>
        </pc:spChg>
        <pc:spChg chg="mod">
          <ac:chgData name="Lisa Francis" userId="S::lfrancis@bolton-by-bowland.lancs.sch.uk::5ebe2954-466e-4eef-80dc-1f0d393b43e2" providerId="AD" clId="Web-{D2B9341C-9E88-FC35-60F0-2819653971D5}" dt="2026-01-05T11:42:37.030" v="59" actId="20577"/>
          <ac:spMkLst>
            <pc:docMk/>
            <pc:sldMk cId="109857222" sldId="256"/>
            <ac:spMk id="9" creationId="{F15923F6-87C6-2857-A7FA-FB43F62EED8A}"/>
          </ac:spMkLst>
        </pc:spChg>
        <pc:spChg chg="mod">
          <ac:chgData name="Lisa Francis" userId="S::lfrancis@bolton-by-bowland.lancs.sch.uk::5ebe2954-466e-4eef-80dc-1f0d393b43e2" providerId="AD" clId="Web-{D2B9341C-9E88-FC35-60F0-2819653971D5}" dt="2026-01-04T13:10:30.259" v="25" actId="20577"/>
          <ac:spMkLst>
            <pc:docMk/>
            <pc:sldMk cId="109857222" sldId="256"/>
            <ac:spMk id="12" creationId="{5293E81E-6316-EC0B-612C-89701D98F623}"/>
          </ac:spMkLst>
        </pc:spChg>
        <pc:spChg chg="mod">
          <ac:chgData name="Lisa Francis" userId="S::lfrancis@bolton-by-bowland.lancs.sch.uk::5ebe2954-466e-4eef-80dc-1f0d393b43e2" providerId="AD" clId="Web-{D2B9341C-9E88-FC35-60F0-2819653971D5}" dt="2026-01-04T13:12:04.558" v="44" actId="20577"/>
          <ac:spMkLst>
            <pc:docMk/>
            <pc:sldMk cId="109857222" sldId="256"/>
            <ac:spMk id="15" creationId="{4A04907E-B0CA-B9C4-5597-0B7D4A75C8A2}"/>
          </ac:spMkLst>
        </pc:spChg>
      </pc:sldChg>
    </pc:docChg>
  </pc:docChgLst>
  <pc:docChgLst>
    <pc:chgData name="Lisa Francis" userId="S::lfrancis@bolton-by-bowland.lancs.sch.uk::5ebe2954-466e-4eef-80dc-1f0d393b43e2" providerId="AD" clId="Web-{BF0883D2-F627-26EE-BF3E-84AE6C85E48D}"/>
    <pc:docChg chg="modSld">
      <pc:chgData name="Lisa Francis" userId="S::lfrancis@bolton-by-bowland.lancs.sch.uk::5ebe2954-466e-4eef-80dc-1f0d393b43e2" providerId="AD" clId="Web-{BF0883D2-F627-26EE-BF3E-84AE6C85E48D}" dt="2026-01-05T11:59:59.329" v="1" actId="20577"/>
      <pc:docMkLst>
        <pc:docMk/>
      </pc:docMkLst>
      <pc:sldChg chg="modSp">
        <pc:chgData name="Lisa Francis" userId="S::lfrancis@bolton-by-bowland.lancs.sch.uk::5ebe2954-466e-4eef-80dc-1f0d393b43e2" providerId="AD" clId="Web-{BF0883D2-F627-26EE-BF3E-84AE6C85E48D}" dt="2026-01-05T11:59:59.329" v="1" actId="20577"/>
        <pc:sldMkLst>
          <pc:docMk/>
          <pc:sldMk cId="109857222" sldId="256"/>
        </pc:sldMkLst>
        <pc:spChg chg="mod">
          <ac:chgData name="Lisa Francis" userId="S::lfrancis@bolton-by-bowland.lancs.sch.uk::5ebe2954-466e-4eef-80dc-1f0d393b43e2" providerId="AD" clId="Web-{BF0883D2-F627-26EE-BF3E-84AE6C85E48D}" dt="2026-01-05T11:59:59.329" v="1" actId="20577"/>
          <ac:spMkLst>
            <pc:docMk/>
            <pc:sldMk cId="109857222" sldId="256"/>
            <ac:spMk id="9" creationId="{F15923F6-87C6-2857-A7FA-FB43F62EED8A}"/>
          </ac:spMkLst>
        </pc:spChg>
      </pc:sldChg>
    </pc:docChg>
  </pc:docChgLst>
  <pc:docChgLst>
    <pc:chgData name="Lisa Francis" userId="S::lfrancis@bolton-by-bowland.lancs.sch.uk::5ebe2954-466e-4eef-80dc-1f0d393b43e2" providerId="AD" clId="Web-{1F05F9D8-E4FE-6014-F708-AAC0FBA4AE4E}"/>
    <pc:docChg chg="modSld">
      <pc:chgData name="Lisa Francis" userId="S::lfrancis@bolton-by-bowland.lancs.sch.uk::5ebe2954-466e-4eef-80dc-1f0d393b43e2" providerId="AD" clId="Web-{1F05F9D8-E4FE-6014-F708-AAC0FBA4AE4E}" dt="2026-01-09T09:40:21.657" v="5" actId="20577"/>
      <pc:docMkLst>
        <pc:docMk/>
      </pc:docMkLst>
      <pc:sldChg chg="modSp">
        <pc:chgData name="Lisa Francis" userId="S::lfrancis@bolton-by-bowland.lancs.sch.uk::5ebe2954-466e-4eef-80dc-1f0d393b43e2" providerId="AD" clId="Web-{1F05F9D8-E4FE-6014-F708-AAC0FBA4AE4E}" dt="2026-01-09T09:40:21.657" v="5" actId="20577"/>
        <pc:sldMkLst>
          <pc:docMk/>
          <pc:sldMk cId="109857222" sldId="256"/>
        </pc:sldMkLst>
        <pc:spChg chg="mod">
          <ac:chgData name="Lisa Francis" userId="S::lfrancis@bolton-by-bowland.lancs.sch.uk::5ebe2954-466e-4eef-80dc-1f0d393b43e2" providerId="AD" clId="Web-{1F05F9D8-E4FE-6014-F708-AAC0FBA4AE4E}" dt="2026-01-09T09:40:21.657" v="5" actId="20577"/>
          <ac:spMkLst>
            <pc:docMk/>
            <pc:sldMk cId="109857222" sldId="256"/>
            <ac:spMk id="8" creationId="{ECFE499F-F712-EF5D-E9CD-7074B7436139}"/>
          </ac:spMkLst>
        </pc:spChg>
        <pc:spChg chg="mod">
          <ac:chgData name="Lisa Francis" userId="S::lfrancis@bolton-by-bowland.lancs.sch.uk::5ebe2954-466e-4eef-80dc-1f0d393b43e2" providerId="AD" clId="Web-{1F05F9D8-E4FE-6014-F708-AAC0FBA4AE4E}" dt="2026-01-09T09:39:31.076" v="2" actId="20577"/>
          <ac:spMkLst>
            <pc:docMk/>
            <pc:sldMk cId="109857222" sldId="256"/>
            <ac:spMk id="9" creationId="{F15923F6-87C6-2857-A7FA-FB43F62EED8A}"/>
          </ac:spMkLst>
        </pc:spChg>
      </pc:sldChg>
    </pc:docChg>
  </pc:docChgLst>
  <pc:docChgLst>
    <pc:chgData clId="Web-{D2B9341C-9E88-FC35-60F0-2819653971D5}"/>
    <pc:docChg chg="modSld">
      <pc:chgData name="" userId="" providerId="" clId="Web-{D2B9341C-9E88-FC35-60F0-2819653971D5}" dt="2026-01-04T13:08:19.084" v="0" actId="20577"/>
      <pc:docMkLst>
        <pc:docMk/>
      </pc:docMkLst>
      <pc:sldChg chg="modSp">
        <pc:chgData name="" userId="" providerId="" clId="Web-{D2B9341C-9E88-FC35-60F0-2819653971D5}" dt="2026-01-04T13:08:19.084" v="0" actId="20577"/>
        <pc:sldMkLst>
          <pc:docMk/>
          <pc:sldMk cId="109857222" sldId="256"/>
        </pc:sldMkLst>
        <pc:spChg chg="mod">
          <ac:chgData name="" userId="" providerId="" clId="Web-{D2B9341C-9E88-FC35-60F0-2819653971D5}" dt="2026-01-04T13:08:19.084" v="0" actId="20577"/>
          <ac:spMkLst>
            <pc:docMk/>
            <pc:sldMk cId="109857222" sldId="256"/>
            <ac:spMk id="5" creationId="{9089CA61-D50F-6A4D-E424-24096105740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flickr.com/photos/zedzap/5365900360/" TargetMode="External"/><Relationship Id="rId3" Type="http://schemas.openxmlformats.org/officeDocument/2006/relationships/image" Target="../media/image2.jpeg"/><Relationship Id="rId7" Type="http://schemas.openxmlformats.org/officeDocument/2006/relationships/image" Target="../media/image6.jpg"/><Relationship Id="rId12" Type="http://schemas.openxmlformats.org/officeDocument/2006/relationships/hyperlink" Target="https://www.christmasstockimages.com/free/new_year/slides/happy_new_year_color.htm"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8.jpeg"/><Relationship Id="rId5" Type="http://schemas.openxmlformats.org/officeDocument/2006/relationships/image" Target="../media/image4.jpeg"/><Relationship Id="rId10" Type="http://schemas.openxmlformats.org/officeDocument/2006/relationships/hyperlink" Target="https://www.flickr.com/photos/samialbanna/101307019/in/photolist-9Xe3K-4rQ2n1-qtHDi2-nVacRE-ocvh2o-r1HiJo-kCjAxg-qHTAZD-BPyeD-241RJ3e-4vQqLF-nVaejQ-7B2aKM-joYA8L-9dAJoT-2exH4LU-nV9Xyd-QRZ6Kc-QRZ7ig-241RHY6-2byW4p5-24261g2-kcNS2i-pzR1qn-kGudjg-2eRQ2qE-2d2aUiC-nKiL3P-cDKUJL-5U1rbR-4a9kPp-fCmYkZ-5Zi7vu-7B8xVJ-2cLjPwB-dCEL16-4mpf1-nVbxhF-kcR6CS-cebJq3-nVazMo-24kTkVa-7B5YjU-dBocCB-2bdAoas-25C2UA2-DcCa8t-2baTYed-25oEHCB-4qKdPk" TargetMode="External"/><Relationship Id="rId4" Type="http://schemas.openxmlformats.org/officeDocument/2006/relationships/image" Target="../media/image3.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5067300" y="1843088"/>
            <a:ext cx="2362200"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434213" y="40948"/>
            <a:ext cx="2745525" cy="2492990"/>
          </a:xfrm>
          <a:custGeom>
            <a:avLst/>
            <a:gdLst>
              <a:gd name="csX0" fmla="*/ 0 w 2745525"/>
              <a:gd name="csY0" fmla="*/ 0 h 2492990"/>
              <a:gd name="csX1" fmla="*/ 741292 w 2745525"/>
              <a:gd name="csY1" fmla="*/ 0 h 2492990"/>
              <a:gd name="csX2" fmla="*/ 1482584 w 2745525"/>
              <a:gd name="csY2" fmla="*/ 0 h 2492990"/>
              <a:gd name="csX3" fmla="*/ 2745525 w 2745525"/>
              <a:gd name="csY3" fmla="*/ 0 h 2492990"/>
              <a:gd name="csX4" fmla="*/ 2745525 w 2745525"/>
              <a:gd name="csY4" fmla="*/ 598318 h 2492990"/>
              <a:gd name="csX5" fmla="*/ 2745525 w 2745525"/>
              <a:gd name="csY5" fmla="*/ 1196635 h 2492990"/>
              <a:gd name="csX6" fmla="*/ 2745525 w 2745525"/>
              <a:gd name="csY6" fmla="*/ 1819883 h 2492990"/>
              <a:gd name="csX7" fmla="*/ 2745525 w 2745525"/>
              <a:gd name="csY7" fmla="*/ 2492990 h 2492990"/>
              <a:gd name="csX8" fmla="*/ 2141510 w 2745525"/>
              <a:gd name="csY8" fmla="*/ 2492990 h 2492990"/>
              <a:gd name="csX9" fmla="*/ 1537494 w 2745525"/>
              <a:gd name="csY9" fmla="*/ 2492990 h 2492990"/>
              <a:gd name="csX10" fmla="*/ 851113 w 2745525"/>
              <a:gd name="csY10" fmla="*/ 2492990 h 2492990"/>
              <a:gd name="csX11" fmla="*/ 0 w 2745525"/>
              <a:gd name="csY11" fmla="*/ 2492990 h 2492990"/>
              <a:gd name="csX12" fmla="*/ 0 w 2745525"/>
              <a:gd name="csY12" fmla="*/ 1869743 h 2492990"/>
              <a:gd name="csX13" fmla="*/ 0 w 2745525"/>
              <a:gd name="csY13" fmla="*/ 1296355 h 2492990"/>
              <a:gd name="csX14" fmla="*/ 0 w 2745525"/>
              <a:gd name="csY14" fmla="*/ 623248 h 2492990"/>
              <a:gd name="csX15" fmla="*/ 0 w 2745525"/>
              <a:gd name="csY15" fmla="*/ 0 h 24929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745525" h="2492990" extrusionOk="0">
                <a:moveTo>
                  <a:pt x="0" y="0"/>
                </a:moveTo>
                <a:cubicBezTo>
                  <a:pt x="295436" y="26721"/>
                  <a:pt x="376042" y="-14935"/>
                  <a:pt x="741292" y="0"/>
                </a:cubicBezTo>
                <a:cubicBezTo>
                  <a:pt x="1106542" y="14935"/>
                  <a:pt x="1200899" y="-15845"/>
                  <a:pt x="1482584" y="0"/>
                </a:cubicBezTo>
                <a:cubicBezTo>
                  <a:pt x="1764269" y="15845"/>
                  <a:pt x="2433379" y="-47903"/>
                  <a:pt x="2745525" y="0"/>
                </a:cubicBezTo>
                <a:cubicBezTo>
                  <a:pt x="2743802" y="277698"/>
                  <a:pt x="2767360" y="348408"/>
                  <a:pt x="2745525" y="598318"/>
                </a:cubicBezTo>
                <a:cubicBezTo>
                  <a:pt x="2723690" y="848228"/>
                  <a:pt x="2735713" y="948121"/>
                  <a:pt x="2745525" y="1196635"/>
                </a:cubicBezTo>
                <a:cubicBezTo>
                  <a:pt x="2755337" y="1445149"/>
                  <a:pt x="2754394" y="1576592"/>
                  <a:pt x="2745525" y="1819883"/>
                </a:cubicBezTo>
                <a:cubicBezTo>
                  <a:pt x="2736656" y="2063174"/>
                  <a:pt x="2712233" y="2235631"/>
                  <a:pt x="2745525" y="2492990"/>
                </a:cubicBezTo>
                <a:cubicBezTo>
                  <a:pt x="2537189" y="2477337"/>
                  <a:pt x="2413528" y="2475947"/>
                  <a:pt x="2141510" y="2492990"/>
                </a:cubicBezTo>
                <a:cubicBezTo>
                  <a:pt x="1869492" y="2510033"/>
                  <a:pt x="1735379" y="2483380"/>
                  <a:pt x="1537494" y="2492990"/>
                </a:cubicBezTo>
                <a:cubicBezTo>
                  <a:pt x="1339609" y="2502600"/>
                  <a:pt x="1107445" y="2503530"/>
                  <a:pt x="851113" y="2492990"/>
                </a:cubicBezTo>
                <a:cubicBezTo>
                  <a:pt x="594781" y="2482450"/>
                  <a:pt x="216674" y="2529003"/>
                  <a:pt x="0" y="2492990"/>
                </a:cubicBezTo>
                <a:cubicBezTo>
                  <a:pt x="-7412" y="2296004"/>
                  <a:pt x="13878" y="2062803"/>
                  <a:pt x="0" y="1869743"/>
                </a:cubicBezTo>
                <a:cubicBezTo>
                  <a:pt x="-13878" y="1676683"/>
                  <a:pt x="-25075" y="1426830"/>
                  <a:pt x="0" y="1296355"/>
                </a:cubicBezTo>
                <a:cubicBezTo>
                  <a:pt x="25075" y="1165880"/>
                  <a:pt x="-12405" y="909248"/>
                  <a:pt x="0" y="623248"/>
                </a:cubicBezTo>
                <a:cubicBezTo>
                  <a:pt x="12405" y="337248"/>
                  <a:pt x="12623" y="233407"/>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Books we will be reading this half </a:t>
            </a:r>
            <a:r>
              <a:rPr lang="en-GB" sz="1200">
                <a:latin typeface="Comic Sans MS"/>
              </a:rPr>
              <a:t>term:</a:t>
            </a:r>
            <a:endParaRPr lang="en-GB" sz="1200" dirty="0">
              <a:latin typeface="Comic Sans MS"/>
            </a:endParaRPr>
          </a:p>
          <a:p>
            <a:r>
              <a:rPr lang="en-GB" sz="1200">
                <a:latin typeface="Comic Sans MS"/>
              </a:rPr>
              <a:t>One Snowy Night</a:t>
            </a:r>
          </a:p>
          <a:p>
            <a:r>
              <a:rPr lang="en-GB" sz="1200">
                <a:latin typeface="Comic Sans MS"/>
              </a:rPr>
              <a:t>Penguin Small</a:t>
            </a:r>
          </a:p>
          <a:p>
            <a:r>
              <a:rPr lang="en-GB" sz="1200" dirty="0">
                <a:latin typeface="Comic Sans MS"/>
              </a:rPr>
              <a:t>There’s a Bear in my Chair</a:t>
            </a:r>
          </a:p>
          <a:p>
            <a:r>
              <a:rPr lang="en-GB" sz="1200" dirty="0">
                <a:latin typeface="Comic Sans MS"/>
              </a:rPr>
              <a:t>Mama Panya’s Pancakes</a:t>
            </a:r>
          </a:p>
          <a:p>
            <a:r>
              <a:rPr lang="en-GB" sz="1200">
                <a:latin typeface="Comic Sans MS"/>
              </a:rPr>
              <a:t>Gruffalo’s Child</a:t>
            </a:r>
          </a:p>
          <a:p>
            <a:r>
              <a:rPr lang="en-GB" sz="1200" dirty="0" err="1">
                <a:latin typeface="Comic Sans MS"/>
              </a:rPr>
              <a:t>Cleversticks</a:t>
            </a:r>
            <a:endParaRPr lang="en-GB" sz="1200" dirty="0">
              <a:latin typeface="Comic Sans MS"/>
            </a:endParaRPr>
          </a:p>
          <a:p>
            <a:r>
              <a:rPr lang="en-GB" sz="1200">
                <a:latin typeface="Comic Sans MS"/>
              </a:rPr>
              <a:t>Chicken Licken</a:t>
            </a:r>
            <a:endParaRPr lang="en-GB" sz="1200" dirty="0">
              <a:latin typeface="Comic Sans MS"/>
            </a:endParaRPr>
          </a:p>
          <a:p>
            <a:r>
              <a:rPr lang="en-GB" sz="1200">
                <a:latin typeface="Comic Sans MS"/>
              </a:rPr>
              <a:t>The Good Samaritan</a:t>
            </a:r>
          </a:p>
          <a:p>
            <a:r>
              <a:rPr lang="en-GB" sz="1200" dirty="0">
                <a:latin typeface="Comic Sans MS"/>
              </a:rPr>
              <a:t>Bog Baby</a:t>
            </a:r>
          </a:p>
          <a:p>
            <a:r>
              <a:rPr lang="en-GB" sz="1200" dirty="0">
                <a:latin typeface="Comic Sans MS"/>
              </a:rPr>
              <a:t>Where’s my Teddy?</a:t>
            </a:r>
          </a:p>
          <a:p>
            <a:r>
              <a:rPr lang="en-GB" sz="1200" dirty="0">
                <a:latin typeface="Comic Sans MS"/>
              </a:rPr>
              <a:t>Gruffalo</a:t>
            </a:r>
          </a:p>
        </p:txBody>
      </p:sp>
      <p:sp>
        <p:nvSpPr>
          <p:cNvPr id="7" name="TextBox 6">
            <a:extLst>
              <a:ext uri="{FF2B5EF4-FFF2-40B4-BE49-F238E27FC236}">
                <a16:creationId xmlns:a16="http://schemas.microsoft.com/office/drawing/2014/main" id="{D6E40D4A-A876-235E-9CC3-F609DB74BB0C}"/>
              </a:ext>
            </a:extLst>
          </p:cNvPr>
          <p:cNvSpPr txBox="1"/>
          <p:nvPr/>
        </p:nvSpPr>
        <p:spPr>
          <a:xfrm>
            <a:off x="8390171" y="163917"/>
            <a:ext cx="3367616" cy="1569660"/>
          </a:xfrm>
          <a:custGeom>
            <a:avLst/>
            <a:gdLst>
              <a:gd name="csX0" fmla="*/ 0 w 3367616"/>
              <a:gd name="csY0" fmla="*/ 0 h 1569660"/>
              <a:gd name="csX1" fmla="*/ 628622 w 3367616"/>
              <a:gd name="csY1" fmla="*/ 0 h 1569660"/>
              <a:gd name="csX2" fmla="*/ 1257243 w 3367616"/>
              <a:gd name="csY2" fmla="*/ 0 h 1569660"/>
              <a:gd name="csX3" fmla="*/ 1717484 w 3367616"/>
              <a:gd name="csY3" fmla="*/ 0 h 1569660"/>
              <a:gd name="csX4" fmla="*/ 2177725 w 3367616"/>
              <a:gd name="csY4" fmla="*/ 0 h 1569660"/>
              <a:gd name="csX5" fmla="*/ 2738994 w 3367616"/>
              <a:gd name="csY5" fmla="*/ 0 h 1569660"/>
              <a:gd name="csX6" fmla="*/ 3367616 w 3367616"/>
              <a:gd name="csY6" fmla="*/ 0 h 1569660"/>
              <a:gd name="csX7" fmla="*/ 3367616 w 3367616"/>
              <a:gd name="csY7" fmla="*/ 491827 h 1569660"/>
              <a:gd name="csX8" fmla="*/ 3367616 w 3367616"/>
              <a:gd name="csY8" fmla="*/ 1015047 h 1569660"/>
              <a:gd name="csX9" fmla="*/ 3367616 w 3367616"/>
              <a:gd name="csY9" fmla="*/ 1569660 h 1569660"/>
              <a:gd name="csX10" fmla="*/ 2907375 w 3367616"/>
              <a:gd name="csY10" fmla="*/ 1569660 h 1569660"/>
              <a:gd name="csX11" fmla="*/ 2278753 w 3367616"/>
              <a:gd name="csY11" fmla="*/ 1569660 h 1569660"/>
              <a:gd name="csX12" fmla="*/ 1683808 w 3367616"/>
              <a:gd name="csY12" fmla="*/ 1569660 h 1569660"/>
              <a:gd name="csX13" fmla="*/ 1122539 w 3367616"/>
              <a:gd name="csY13" fmla="*/ 1569660 h 1569660"/>
              <a:gd name="csX14" fmla="*/ 594945 w 3367616"/>
              <a:gd name="csY14" fmla="*/ 1569660 h 1569660"/>
              <a:gd name="csX15" fmla="*/ 0 w 3367616"/>
              <a:gd name="csY15" fmla="*/ 1569660 h 1569660"/>
              <a:gd name="csX16" fmla="*/ 0 w 3367616"/>
              <a:gd name="csY16" fmla="*/ 1046440 h 1569660"/>
              <a:gd name="csX17" fmla="*/ 0 w 3367616"/>
              <a:gd name="csY17" fmla="*/ 507523 h 1569660"/>
              <a:gd name="csX18" fmla="*/ 0 w 3367616"/>
              <a:gd name="csY18" fmla="*/ 0 h 1569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367616" h="1569660" extrusionOk="0">
                <a:moveTo>
                  <a:pt x="0" y="0"/>
                </a:moveTo>
                <a:cubicBezTo>
                  <a:pt x="139792" y="-24857"/>
                  <a:pt x="409408" y="35294"/>
                  <a:pt x="628622" y="0"/>
                </a:cubicBezTo>
                <a:cubicBezTo>
                  <a:pt x="847836" y="-35294"/>
                  <a:pt x="997728" y="54823"/>
                  <a:pt x="1257243" y="0"/>
                </a:cubicBezTo>
                <a:cubicBezTo>
                  <a:pt x="1516758" y="-54823"/>
                  <a:pt x="1526261" y="9574"/>
                  <a:pt x="1717484" y="0"/>
                </a:cubicBezTo>
                <a:cubicBezTo>
                  <a:pt x="1908707" y="-9574"/>
                  <a:pt x="2034578" y="48227"/>
                  <a:pt x="2177725" y="0"/>
                </a:cubicBezTo>
                <a:cubicBezTo>
                  <a:pt x="2320872" y="-48227"/>
                  <a:pt x="2464864" y="36530"/>
                  <a:pt x="2738994" y="0"/>
                </a:cubicBezTo>
                <a:cubicBezTo>
                  <a:pt x="3013124" y="-36530"/>
                  <a:pt x="3128733" y="50864"/>
                  <a:pt x="3367616" y="0"/>
                </a:cubicBezTo>
                <a:cubicBezTo>
                  <a:pt x="3380550" y="154830"/>
                  <a:pt x="3322976" y="263778"/>
                  <a:pt x="3367616" y="491827"/>
                </a:cubicBezTo>
                <a:cubicBezTo>
                  <a:pt x="3412256" y="719876"/>
                  <a:pt x="3353746" y="785286"/>
                  <a:pt x="3367616" y="1015047"/>
                </a:cubicBezTo>
                <a:cubicBezTo>
                  <a:pt x="3381486" y="1244808"/>
                  <a:pt x="3334636" y="1353336"/>
                  <a:pt x="3367616" y="1569660"/>
                </a:cubicBezTo>
                <a:cubicBezTo>
                  <a:pt x="3191317" y="1618540"/>
                  <a:pt x="3109258" y="1537692"/>
                  <a:pt x="2907375" y="1569660"/>
                </a:cubicBezTo>
                <a:cubicBezTo>
                  <a:pt x="2705492" y="1601628"/>
                  <a:pt x="2445926" y="1568964"/>
                  <a:pt x="2278753" y="1569660"/>
                </a:cubicBezTo>
                <a:cubicBezTo>
                  <a:pt x="2111580" y="1570356"/>
                  <a:pt x="1940119" y="1568465"/>
                  <a:pt x="1683808" y="1569660"/>
                </a:cubicBezTo>
                <a:cubicBezTo>
                  <a:pt x="1427497" y="1570855"/>
                  <a:pt x="1295053" y="1545322"/>
                  <a:pt x="1122539" y="1569660"/>
                </a:cubicBezTo>
                <a:cubicBezTo>
                  <a:pt x="950025" y="1593998"/>
                  <a:pt x="767302" y="1538633"/>
                  <a:pt x="594945" y="1569660"/>
                </a:cubicBezTo>
                <a:cubicBezTo>
                  <a:pt x="422588" y="1600687"/>
                  <a:pt x="273125" y="1564983"/>
                  <a:pt x="0" y="1569660"/>
                </a:cubicBezTo>
                <a:cubicBezTo>
                  <a:pt x="-25356" y="1394736"/>
                  <a:pt x="54879" y="1294908"/>
                  <a:pt x="0" y="1046440"/>
                </a:cubicBezTo>
                <a:cubicBezTo>
                  <a:pt x="-54879" y="797972"/>
                  <a:pt x="43984" y="749179"/>
                  <a:pt x="0" y="507523"/>
                </a:cubicBezTo>
                <a:cubicBezTo>
                  <a:pt x="-43984" y="265867"/>
                  <a:pt x="16493" y="115738"/>
                  <a:pt x="0" y="0"/>
                </a:cubicBezTo>
                <a:close/>
              </a:path>
            </a:pathLst>
          </a:custGeom>
          <a:noFill/>
          <a:ln w="28575">
            <a:solidFill>
              <a:srgbClr val="00B050"/>
            </a:solidFill>
            <a:extLst>
              <a:ext uri="{C807C97D-BFC1-408E-A445-0C87EB9F89A2}">
                <ask:lineSketchStyleProps xmlns:ask="http://schemas.microsoft.com/office/drawing/2018/sketchyshapes" sd="4123194017">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a:latin typeface="Comic Sans MS"/>
              </a:rPr>
              <a:t>Maths</a:t>
            </a:r>
            <a:r>
              <a:rPr lang="en-US" sz="1200" dirty="0">
                <a:latin typeface="Comic Sans MS"/>
              </a:rPr>
              <a:t>: </a:t>
            </a:r>
            <a:r>
              <a:rPr lang="en-GB" sz="1200" dirty="0">
                <a:latin typeface="Comic Sans MS"/>
              </a:rPr>
              <a:t>In Maths the children will be learning to</a:t>
            </a:r>
          </a:p>
          <a:p>
            <a:pPr marL="171450" indent="-171450">
              <a:buFont typeface="Arial" panose="020B0604020202020204" pitchFamily="34" charset="0"/>
              <a:buChar char="•"/>
            </a:pPr>
            <a:r>
              <a:rPr lang="en-GB" sz="1200" dirty="0">
                <a:latin typeface="Comic Sans MS"/>
              </a:rPr>
              <a:t>Order 0-10</a:t>
            </a:r>
          </a:p>
          <a:p>
            <a:pPr marL="171450" indent="-171450">
              <a:buFont typeface="Arial" panose="020B0604020202020204" pitchFamily="34" charset="0"/>
              <a:buChar char="•"/>
            </a:pPr>
            <a:r>
              <a:rPr lang="en-GB" sz="1200" dirty="0">
                <a:latin typeface="Comic Sans MS"/>
              </a:rPr>
              <a:t>Rote count to 10 and back</a:t>
            </a:r>
          </a:p>
          <a:p>
            <a:pPr marL="171450" indent="-171450">
              <a:buFont typeface="Arial" panose="020B0604020202020204" pitchFamily="34" charset="0"/>
              <a:buChar char="•"/>
            </a:pPr>
            <a:r>
              <a:rPr lang="en-GB" sz="1200" dirty="0">
                <a:latin typeface="Comic Sans MS"/>
              </a:rPr>
              <a:t>Compare mass, length and capacity</a:t>
            </a:r>
          </a:p>
          <a:p>
            <a:pPr marL="171450" indent="-171450">
              <a:buFont typeface="Arial" panose="020B0604020202020204" pitchFamily="34" charset="0"/>
              <a:buChar char="•"/>
            </a:pPr>
            <a:r>
              <a:rPr lang="en-GB" sz="1200" dirty="0">
                <a:latin typeface="Comic Sans MS"/>
              </a:rPr>
              <a:t>To count to 15.</a:t>
            </a:r>
          </a:p>
          <a:p>
            <a:pPr marL="171450" indent="-171450">
              <a:buFont typeface="Arial" panose="020B0604020202020204" pitchFamily="34" charset="0"/>
              <a:buChar char="•"/>
            </a:pPr>
            <a:r>
              <a:rPr lang="en-GB" sz="1200" dirty="0">
                <a:latin typeface="Comic Sans MS"/>
              </a:rPr>
              <a:t>Begin to understand the difference</a:t>
            </a:r>
          </a:p>
          <a:p>
            <a:r>
              <a:rPr lang="en-GB" sz="1200" dirty="0">
                <a:latin typeface="Comic Sans MS"/>
              </a:rPr>
              <a:t>between odd and even numbers.</a:t>
            </a:r>
          </a:p>
        </p:txBody>
      </p:sp>
      <p:sp>
        <p:nvSpPr>
          <p:cNvPr id="8" name="TextBox 7">
            <a:extLst>
              <a:ext uri="{FF2B5EF4-FFF2-40B4-BE49-F238E27FC236}">
                <a16:creationId xmlns:a16="http://schemas.microsoft.com/office/drawing/2014/main" id="{ECFE499F-F712-EF5D-E9CD-7074B7436139}"/>
              </a:ext>
            </a:extLst>
          </p:cNvPr>
          <p:cNvSpPr txBox="1"/>
          <p:nvPr/>
        </p:nvSpPr>
        <p:spPr>
          <a:xfrm>
            <a:off x="3745" y="5097402"/>
            <a:ext cx="3390899" cy="1569660"/>
          </a:xfrm>
          <a:custGeom>
            <a:avLst/>
            <a:gdLst>
              <a:gd name="csX0" fmla="*/ 0 w 3390899"/>
              <a:gd name="csY0" fmla="*/ 0 h 1569660"/>
              <a:gd name="csX1" fmla="*/ 3390899 w 3390899"/>
              <a:gd name="csY1" fmla="*/ 0 h 1569660"/>
              <a:gd name="csX2" fmla="*/ 3390899 w 3390899"/>
              <a:gd name="csY2" fmla="*/ 1569660 h 1569660"/>
              <a:gd name="csX3" fmla="*/ 0 w 3390899"/>
              <a:gd name="csY3" fmla="*/ 1569660 h 1569660"/>
              <a:gd name="csX4" fmla="*/ 0 w 3390899"/>
              <a:gd name="csY4" fmla="*/ 0 h 1569660"/>
            </a:gdLst>
            <a:ahLst/>
            <a:cxnLst>
              <a:cxn ang="0">
                <a:pos x="csX0" y="csY0"/>
              </a:cxn>
              <a:cxn ang="0">
                <a:pos x="csX1" y="csY1"/>
              </a:cxn>
              <a:cxn ang="0">
                <a:pos x="csX2" y="csY2"/>
              </a:cxn>
              <a:cxn ang="0">
                <a:pos x="csX3" y="csY3"/>
              </a:cxn>
              <a:cxn ang="0">
                <a:pos x="csX4" y="csY4"/>
              </a:cxn>
            </a:cxnLst>
            <a:rect l="l" t="t" r="r" b="b"/>
            <a:pathLst>
              <a:path w="3390899" h="1569660" extrusionOk="0">
                <a:moveTo>
                  <a:pt x="0" y="0"/>
                </a:moveTo>
                <a:cubicBezTo>
                  <a:pt x="683918" y="14652"/>
                  <a:pt x="2905244" y="92045"/>
                  <a:pt x="3390899" y="0"/>
                </a:cubicBezTo>
                <a:cubicBezTo>
                  <a:pt x="3527535" y="745456"/>
                  <a:pt x="3435053" y="1358773"/>
                  <a:pt x="3390899" y="1569660"/>
                </a:cubicBezTo>
                <a:cubicBezTo>
                  <a:pt x="1835095" y="1442425"/>
                  <a:pt x="703100" y="1629778"/>
                  <a:pt x="0" y="1569660"/>
                </a:cubicBezTo>
                <a:cubicBezTo>
                  <a:pt x="-3578" y="1101524"/>
                  <a:pt x="12734" y="463067"/>
                  <a:pt x="0" y="0"/>
                </a:cubicBezTo>
                <a:close/>
              </a:path>
            </a:pathLst>
          </a:custGeom>
          <a:noFill/>
          <a:ln w="28575">
            <a:solidFill>
              <a:srgbClr val="0070C0"/>
            </a:solidFill>
            <a:extLst>
              <a:ext uri="{C807C97D-BFC1-408E-A445-0C87EB9F89A2}">
                <ask:lineSketchStyleProps xmlns:ask="http://schemas.microsoft.com/office/drawing/2018/sketchyshapes" sd="3827333458">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R.E In R.E children will be introduced to stories Jesus will have heard from the Old Testament. We will look at the differences between Jesus' world and our world.</a:t>
            </a:r>
            <a:endParaRPr lang="en-US" dirty="0">
              <a:solidFill>
                <a:srgbClr val="3C424F"/>
              </a:solidFill>
              <a:highlight>
                <a:srgbClr val="E0BF5E"/>
              </a:highlight>
              <a:latin typeface="Montserrat"/>
            </a:endParaRPr>
          </a:p>
          <a:p>
            <a:r>
              <a:rPr lang="en-US" sz="1200" dirty="0">
                <a:latin typeface="Comic Sans MS"/>
                <a:ea typeface="Open Sans"/>
                <a:cs typeface="Open Sans"/>
              </a:rPr>
              <a:t>We will take part in role play and food tasting. We will hear stories such as Noah's Ark, Joseph and his technicoloured coat, Daniel in the Lion's Den. </a:t>
            </a:r>
            <a:endParaRPr lang="en-US" sz="1200" dirty="0">
              <a:highlight>
                <a:srgbClr val="E0BF5E"/>
              </a:highlight>
              <a:latin typeface="Open Sans"/>
              <a:ea typeface="Open Sans"/>
              <a:cs typeface="Open Sans"/>
            </a:endParaRPr>
          </a:p>
        </p:txBody>
      </p:sp>
      <p:sp>
        <p:nvSpPr>
          <p:cNvPr id="9" name="TextBox 8">
            <a:extLst>
              <a:ext uri="{FF2B5EF4-FFF2-40B4-BE49-F238E27FC236}">
                <a16:creationId xmlns:a16="http://schemas.microsoft.com/office/drawing/2014/main" id="{F15923F6-87C6-2857-A7FA-FB43F62EED8A}"/>
              </a:ext>
            </a:extLst>
          </p:cNvPr>
          <p:cNvSpPr txBox="1"/>
          <p:nvPr/>
        </p:nvSpPr>
        <p:spPr>
          <a:xfrm>
            <a:off x="143445" y="3582603"/>
            <a:ext cx="2743200" cy="1569660"/>
          </a:xfrm>
          <a:custGeom>
            <a:avLst/>
            <a:gdLst>
              <a:gd name="csX0" fmla="*/ 0 w 2743200"/>
              <a:gd name="csY0" fmla="*/ 0 h 1569660"/>
              <a:gd name="csX1" fmla="*/ 2743200 w 2743200"/>
              <a:gd name="csY1" fmla="*/ 0 h 1569660"/>
              <a:gd name="csX2" fmla="*/ 2743200 w 2743200"/>
              <a:gd name="csY2" fmla="*/ 1569660 h 1569660"/>
              <a:gd name="csX3" fmla="*/ 0 w 2743200"/>
              <a:gd name="csY3" fmla="*/ 1569660 h 1569660"/>
              <a:gd name="csX4" fmla="*/ 0 w 2743200"/>
              <a:gd name="csY4" fmla="*/ 0 h 1569660"/>
            </a:gdLst>
            <a:ahLst/>
            <a:cxnLst>
              <a:cxn ang="0">
                <a:pos x="csX0" y="csY0"/>
              </a:cxn>
              <a:cxn ang="0">
                <a:pos x="csX1" y="csY1"/>
              </a:cxn>
              <a:cxn ang="0">
                <a:pos x="csX2" y="csY2"/>
              </a:cxn>
              <a:cxn ang="0">
                <a:pos x="csX3" y="csY3"/>
              </a:cxn>
              <a:cxn ang="0">
                <a:pos x="csX4" y="csY4"/>
              </a:cxn>
            </a:cxnLst>
            <a:rect l="l" t="t" r="r" b="b"/>
            <a:pathLst>
              <a:path w="2743200" h="1569660" extrusionOk="0">
                <a:moveTo>
                  <a:pt x="0" y="0"/>
                </a:moveTo>
                <a:cubicBezTo>
                  <a:pt x="416287" y="-159387"/>
                  <a:pt x="2282310" y="148095"/>
                  <a:pt x="2743200" y="0"/>
                </a:cubicBezTo>
                <a:cubicBezTo>
                  <a:pt x="2746544" y="705627"/>
                  <a:pt x="2854543" y="1318622"/>
                  <a:pt x="2743200" y="1569660"/>
                </a:cubicBezTo>
                <a:cubicBezTo>
                  <a:pt x="1980069" y="1418496"/>
                  <a:pt x="1264900" y="1555650"/>
                  <a:pt x="0" y="1569660"/>
                </a:cubicBezTo>
                <a:cubicBezTo>
                  <a:pt x="-108779" y="905102"/>
                  <a:pt x="-127401" y="494797"/>
                  <a:pt x="0" y="0"/>
                </a:cubicBezTo>
                <a:close/>
              </a:path>
            </a:pathLst>
          </a:custGeom>
          <a:noFill/>
          <a:ln w="28575">
            <a:solidFill>
              <a:srgbClr val="00B050"/>
            </a:solidFill>
            <a:extLst>
              <a:ext uri="{C807C97D-BFC1-408E-A445-0C87EB9F89A2}">
                <ask:lineSketchStyleProps xmlns:ask="http://schemas.microsoft.com/office/drawing/2018/sketchyshapes" sd="662989930">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Learning themes:</a:t>
            </a:r>
          </a:p>
          <a:p>
            <a:pPr marL="171450" indent="-171450">
              <a:buFont typeface="Arial" panose="020B0604020202020204" pitchFamily="34" charset="0"/>
              <a:buChar char="•"/>
            </a:pPr>
            <a:r>
              <a:rPr lang="en-GB" sz="1200" dirty="0">
                <a:latin typeface="Comic Sans MS"/>
              </a:rPr>
              <a:t>Winter weather</a:t>
            </a:r>
          </a:p>
          <a:p>
            <a:pPr marL="171450" indent="-171450">
              <a:buFont typeface="Arial" panose="020B0604020202020204" pitchFamily="34" charset="0"/>
              <a:buChar char="•"/>
            </a:pPr>
            <a:r>
              <a:rPr lang="en-GB" sz="1200" dirty="0">
                <a:latin typeface="Comic Sans MS"/>
              </a:rPr>
              <a:t>Habitats </a:t>
            </a:r>
          </a:p>
          <a:p>
            <a:pPr marL="171450" indent="-171450">
              <a:buFont typeface="Arial" panose="020B0604020202020204" pitchFamily="34" charset="0"/>
              <a:buChar char="•"/>
            </a:pPr>
            <a:r>
              <a:rPr lang="en-GB" sz="1200" dirty="0">
                <a:latin typeface="Comic Sans MS"/>
              </a:rPr>
              <a:t>Celebrations -</a:t>
            </a:r>
          </a:p>
          <a:p>
            <a:pPr marL="171450" indent="-171450">
              <a:buFont typeface="Arial" panose="020B0604020202020204" pitchFamily="34" charset="0"/>
              <a:buChar char="•"/>
            </a:pPr>
            <a:r>
              <a:rPr lang="en-GB" sz="1200" dirty="0">
                <a:latin typeface="Comic Sans MS"/>
              </a:rPr>
              <a:t>Valentines day and Chinese New Year</a:t>
            </a:r>
            <a:endParaRPr lang="en-GB" dirty="0"/>
          </a:p>
          <a:p>
            <a:pPr marL="171450" indent="-171450">
              <a:buFont typeface="Arial" panose="020B0604020202020204" pitchFamily="34" charset="0"/>
              <a:buChar char="•"/>
            </a:pPr>
            <a:r>
              <a:rPr lang="en-GB" sz="1200" dirty="0">
                <a:latin typeface="Comic Sans MS"/>
              </a:rPr>
              <a:t> Exploration </a:t>
            </a:r>
          </a:p>
          <a:p>
            <a:pPr marL="171450" indent="-171450">
              <a:buFont typeface="Arial" panose="020B0604020202020204" pitchFamily="34" charset="0"/>
              <a:buChar char="•"/>
            </a:pPr>
            <a:r>
              <a:rPr lang="en-GB" sz="1200" dirty="0">
                <a:latin typeface="Comic Sans MS"/>
              </a:rPr>
              <a:t>Collage</a:t>
            </a:r>
          </a:p>
        </p:txBody>
      </p:sp>
      <p:sp>
        <p:nvSpPr>
          <p:cNvPr id="10" name="TextBox 9">
            <a:extLst>
              <a:ext uri="{FF2B5EF4-FFF2-40B4-BE49-F238E27FC236}">
                <a16:creationId xmlns:a16="http://schemas.microsoft.com/office/drawing/2014/main" id="{ACEC304E-6A6D-23C7-6E96-A978BDF15211}"/>
              </a:ext>
            </a:extLst>
          </p:cNvPr>
          <p:cNvSpPr txBox="1"/>
          <p:nvPr/>
        </p:nvSpPr>
        <p:spPr>
          <a:xfrm>
            <a:off x="3957504" y="4827520"/>
            <a:ext cx="2743200" cy="646331"/>
          </a:xfrm>
          <a:custGeom>
            <a:avLst/>
            <a:gdLst>
              <a:gd name="csX0" fmla="*/ 0 w 2743200"/>
              <a:gd name="csY0" fmla="*/ 0 h 646331"/>
              <a:gd name="csX1" fmla="*/ 740664 w 2743200"/>
              <a:gd name="csY1" fmla="*/ 0 h 646331"/>
              <a:gd name="csX2" fmla="*/ 1453896 w 2743200"/>
              <a:gd name="csY2" fmla="*/ 0 h 646331"/>
              <a:gd name="csX3" fmla="*/ 2057400 w 2743200"/>
              <a:gd name="csY3" fmla="*/ 0 h 646331"/>
              <a:gd name="csX4" fmla="*/ 2743200 w 2743200"/>
              <a:gd name="csY4" fmla="*/ 0 h 646331"/>
              <a:gd name="csX5" fmla="*/ 2743200 w 2743200"/>
              <a:gd name="csY5" fmla="*/ 646331 h 646331"/>
              <a:gd name="csX6" fmla="*/ 2057400 w 2743200"/>
              <a:gd name="csY6" fmla="*/ 646331 h 646331"/>
              <a:gd name="csX7" fmla="*/ 1399032 w 2743200"/>
              <a:gd name="csY7" fmla="*/ 646331 h 646331"/>
              <a:gd name="csX8" fmla="*/ 658368 w 2743200"/>
              <a:gd name="csY8" fmla="*/ 646331 h 646331"/>
              <a:gd name="csX9" fmla="*/ 0 w 2743200"/>
              <a:gd name="csY9" fmla="*/ 646331 h 646331"/>
              <a:gd name="csX10" fmla="*/ 0 w 2743200"/>
              <a:gd name="csY10"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743200" h="646331" extrusionOk="0">
                <a:moveTo>
                  <a:pt x="0" y="0"/>
                </a:moveTo>
                <a:cubicBezTo>
                  <a:pt x="302241" y="-1105"/>
                  <a:pt x="495935" y="-8939"/>
                  <a:pt x="740664" y="0"/>
                </a:cubicBezTo>
                <a:cubicBezTo>
                  <a:pt x="985393" y="8939"/>
                  <a:pt x="1193477" y="-21429"/>
                  <a:pt x="1453896" y="0"/>
                </a:cubicBezTo>
                <a:cubicBezTo>
                  <a:pt x="1714315" y="21429"/>
                  <a:pt x="1773484" y="-23679"/>
                  <a:pt x="2057400" y="0"/>
                </a:cubicBezTo>
                <a:cubicBezTo>
                  <a:pt x="2341316" y="23679"/>
                  <a:pt x="2549691" y="7964"/>
                  <a:pt x="2743200" y="0"/>
                </a:cubicBezTo>
                <a:cubicBezTo>
                  <a:pt x="2770966" y="226211"/>
                  <a:pt x="2728743" y="496937"/>
                  <a:pt x="2743200" y="646331"/>
                </a:cubicBezTo>
                <a:cubicBezTo>
                  <a:pt x="2548581" y="629714"/>
                  <a:pt x="2347408" y="667239"/>
                  <a:pt x="2057400" y="646331"/>
                </a:cubicBezTo>
                <a:cubicBezTo>
                  <a:pt x="1767392" y="625423"/>
                  <a:pt x="1628219" y="661067"/>
                  <a:pt x="1399032" y="646331"/>
                </a:cubicBezTo>
                <a:cubicBezTo>
                  <a:pt x="1169845" y="631595"/>
                  <a:pt x="902180" y="615656"/>
                  <a:pt x="658368" y="646331"/>
                </a:cubicBezTo>
                <a:cubicBezTo>
                  <a:pt x="414556" y="677006"/>
                  <a:pt x="197132" y="673596"/>
                  <a:pt x="0" y="646331"/>
                </a:cubicBezTo>
                <a:cubicBezTo>
                  <a:pt x="18267" y="466303"/>
                  <a:pt x="-8393" y="262580"/>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Science: In Science we will be investigating growth, diet and health.</a:t>
            </a:r>
            <a:endParaRPr lang="en-GB" sz="1200" dirty="0">
              <a:latin typeface="Comic Sans MS"/>
            </a:endParaRPr>
          </a:p>
        </p:txBody>
      </p:sp>
      <p:sp>
        <p:nvSpPr>
          <p:cNvPr id="11" name="TextBox 10">
            <a:extLst>
              <a:ext uri="{FF2B5EF4-FFF2-40B4-BE49-F238E27FC236}">
                <a16:creationId xmlns:a16="http://schemas.microsoft.com/office/drawing/2014/main" id="{C720DF80-80AA-596A-E538-341B5E5E977A}"/>
              </a:ext>
            </a:extLst>
          </p:cNvPr>
          <p:cNvSpPr txBox="1"/>
          <p:nvPr/>
        </p:nvSpPr>
        <p:spPr>
          <a:xfrm>
            <a:off x="4880755" y="3738968"/>
            <a:ext cx="2743200" cy="830997"/>
          </a:xfrm>
          <a:custGeom>
            <a:avLst/>
            <a:gdLst>
              <a:gd name="csX0" fmla="*/ 0 w 2743200"/>
              <a:gd name="csY0" fmla="*/ 0 h 830997"/>
              <a:gd name="csX1" fmla="*/ 658368 w 2743200"/>
              <a:gd name="csY1" fmla="*/ 0 h 830997"/>
              <a:gd name="csX2" fmla="*/ 1316736 w 2743200"/>
              <a:gd name="csY2" fmla="*/ 0 h 830997"/>
              <a:gd name="csX3" fmla="*/ 2057400 w 2743200"/>
              <a:gd name="csY3" fmla="*/ 0 h 830997"/>
              <a:gd name="csX4" fmla="*/ 2743200 w 2743200"/>
              <a:gd name="csY4" fmla="*/ 0 h 830997"/>
              <a:gd name="csX5" fmla="*/ 2743200 w 2743200"/>
              <a:gd name="csY5" fmla="*/ 415499 h 830997"/>
              <a:gd name="csX6" fmla="*/ 2743200 w 2743200"/>
              <a:gd name="csY6" fmla="*/ 830997 h 830997"/>
              <a:gd name="csX7" fmla="*/ 2112264 w 2743200"/>
              <a:gd name="csY7" fmla="*/ 830997 h 830997"/>
              <a:gd name="csX8" fmla="*/ 1426464 w 2743200"/>
              <a:gd name="csY8" fmla="*/ 830997 h 830997"/>
              <a:gd name="csX9" fmla="*/ 795528 w 2743200"/>
              <a:gd name="csY9" fmla="*/ 830997 h 830997"/>
              <a:gd name="csX10" fmla="*/ 0 w 2743200"/>
              <a:gd name="csY10" fmla="*/ 830997 h 830997"/>
              <a:gd name="csX11" fmla="*/ 0 w 2743200"/>
              <a:gd name="csY11" fmla="*/ 432118 h 830997"/>
              <a:gd name="csX12" fmla="*/ 0 w 2743200"/>
              <a:gd name="csY12" fmla="*/ 0 h 8309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743200" h="830997" extrusionOk="0">
                <a:moveTo>
                  <a:pt x="0" y="0"/>
                </a:moveTo>
                <a:cubicBezTo>
                  <a:pt x="322416" y="20424"/>
                  <a:pt x="339000" y="5508"/>
                  <a:pt x="658368" y="0"/>
                </a:cubicBezTo>
                <a:cubicBezTo>
                  <a:pt x="977736" y="-5508"/>
                  <a:pt x="1058431" y="-14645"/>
                  <a:pt x="1316736" y="0"/>
                </a:cubicBezTo>
                <a:cubicBezTo>
                  <a:pt x="1575041" y="14645"/>
                  <a:pt x="1835408" y="33262"/>
                  <a:pt x="2057400" y="0"/>
                </a:cubicBezTo>
                <a:cubicBezTo>
                  <a:pt x="2279392" y="-33262"/>
                  <a:pt x="2575974" y="13726"/>
                  <a:pt x="2743200" y="0"/>
                </a:cubicBezTo>
                <a:cubicBezTo>
                  <a:pt x="2724643" y="182079"/>
                  <a:pt x="2745677" y="242824"/>
                  <a:pt x="2743200" y="415499"/>
                </a:cubicBezTo>
                <a:cubicBezTo>
                  <a:pt x="2740723" y="588174"/>
                  <a:pt x="2745600" y="662129"/>
                  <a:pt x="2743200" y="830997"/>
                </a:cubicBezTo>
                <a:cubicBezTo>
                  <a:pt x="2497385" y="818873"/>
                  <a:pt x="2241738" y="853084"/>
                  <a:pt x="2112264" y="830997"/>
                </a:cubicBezTo>
                <a:cubicBezTo>
                  <a:pt x="1982790" y="808910"/>
                  <a:pt x="1651932" y="812896"/>
                  <a:pt x="1426464" y="830997"/>
                </a:cubicBezTo>
                <a:cubicBezTo>
                  <a:pt x="1200996" y="849098"/>
                  <a:pt x="1043320" y="815996"/>
                  <a:pt x="795528" y="830997"/>
                </a:cubicBezTo>
                <a:cubicBezTo>
                  <a:pt x="547736" y="845998"/>
                  <a:pt x="232349" y="843959"/>
                  <a:pt x="0" y="830997"/>
                </a:cubicBezTo>
                <a:cubicBezTo>
                  <a:pt x="-8169" y="711242"/>
                  <a:pt x="-13715" y="553043"/>
                  <a:pt x="0" y="432118"/>
                </a:cubicBezTo>
                <a:cubicBezTo>
                  <a:pt x="13715" y="311193"/>
                  <a:pt x="-938" y="137147"/>
                  <a:pt x="0" y="0"/>
                </a:cubicBezTo>
                <a:close/>
              </a:path>
            </a:pathLst>
          </a:custGeom>
          <a:noFill/>
          <a:ln w="28575">
            <a:solidFill>
              <a:srgbClr val="0070C0"/>
            </a:solidFill>
            <a:extLst>
              <a:ext uri="{C807C97D-BFC1-408E-A445-0C87EB9F89A2}">
                <ask:lineSketchStyleProps xmlns:ask="http://schemas.microsoft.com/office/drawing/2018/sketchyshapes" sd="3338242001">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Investigation: </a:t>
            </a:r>
            <a:r>
              <a:rPr lang="en-GB" sz="1200" dirty="0">
                <a:latin typeface="Comic Sans MS"/>
              </a:rPr>
              <a:t>Ice &amp; Snow</a:t>
            </a:r>
          </a:p>
          <a:p>
            <a:r>
              <a:rPr lang="en-GB" sz="1200" dirty="0">
                <a:latin typeface="Comic Sans MS"/>
              </a:rPr>
              <a:t>I wonder how it changes?</a:t>
            </a:r>
          </a:p>
          <a:p>
            <a:r>
              <a:rPr lang="en-GB" sz="1200" dirty="0">
                <a:latin typeface="Comic Sans MS"/>
              </a:rPr>
              <a:t>Around the World</a:t>
            </a:r>
          </a:p>
          <a:p>
            <a:r>
              <a:rPr lang="en-GB" sz="1200" dirty="0">
                <a:latin typeface="Comic Sans MS"/>
              </a:rPr>
              <a:t>I wonder where they are?</a:t>
            </a:r>
            <a:endParaRPr lang="en-US" sz="1200" dirty="0">
              <a:latin typeface="Comic Sans MS"/>
            </a:endParaRPr>
          </a:p>
        </p:txBody>
      </p:sp>
      <p:sp>
        <p:nvSpPr>
          <p:cNvPr id="12" name="TextBox 11">
            <a:extLst>
              <a:ext uri="{FF2B5EF4-FFF2-40B4-BE49-F238E27FC236}">
                <a16:creationId xmlns:a16="http://schemas.microsoft.com/office/drawing/2014/main" id="{5293E81E-6316-EC0B-612C-89701D98F623}"/>
              </a:ext>
            </a:extLst>
          </p:cNvPr>
          <p:cNvSpPr txBox="1"/>
          <p:nvPr/>
        </p:nvSpPr>
        <p:spPr>
          <a:xfrm>
            <a:off x="4559633" y="119260"/>
            <a:ext cx="3367616" cy="1569660"/>
          </a:xfrm>
          <a:custGeom>
            <a:avLst/>
            <a:gdLst>
              <a:gd name="csX0" fmla="*/ 0 w 3367616"/>
              <a:gd name="csY0" fmla="*/ 0 h 1569660"/>
              <a:gd name="csX1" fmla="*/ 3367616 w 3367616"/>
              <a:gd name="csY1" fmla="*/ 0 h 1569660"/>
              <a:gd name="csX2" fmla="*/ 3367616 w 3367616"/>
              <a:gd name="csY2" fmla="*/ 1569660 h 1569660"/>
              <a:gd name="csX3" fmla="*/ 0 w 3367616"/>
              <a:gd name="csY3" fmla="*/ 1569660 h 1569660"/>
              <a:gd name="csX4" fmla="*/ 0 w 3367616"/>
              <a:gd name="csY4" fmla="*/ 0 h 1569660"/>
            </a:gdLst>
            <a:ahLst/>
            <a:cxnLst>
              <a:cxn ang="0">
                <a:pos x="csX0" y="csY0"/>
              </a:cxn>
              <a:cxn ang="0">
                <a:pos x="csX1" y="csY1"/>
              </a:cxn>
              <a:cxn ang="0">
                <a:pos x="csX2" y="csY2"/>
              </a:cxn>
              <a:cxn ang="0">
                <a:pos x="csX3" y="csY3"/>
              </a:cxn>
              <a:cxn ang="0">
                <a:pos x="csX4" y="csY4"/>
              </a:cxn>
            </a:cxnLst>
            <a:rect l="l" t="t" r="r" b="b"/>
            <a:pathLst>
              <a:path w="3367616" h="1569660" extrusionOk="0">
                <a:moveTo>
                  <a:pt x="0" y="0"/>
                </a:moveTo>
                <a:cubicBezTo>
                  <a:pt x="1618448" y="-113254"/>
                  <a:pt x="2384800" y="102601"/>
                  <a:pt x="3367616" y="0"/>
                </a:cubicBezTo>
                <a:cubicBezTo>
                  <a:pt x="3361580" y="727794"/>
                  <a:pt x="3471019" y="1028017"/>
                  <a:pt x="3367616" y="1569660"/>
                </a:cubicBezTo>
                <a:cubicBezTo>
                  <a:pt x="1886967" y="1625470"/>
                  <a:pt x="767224" y="1738618"/>
                  <a:pt x="0" y="1569660"/>
                </a:cubicBezTo>
                <a:cubicBezTo>
                  <a:pt x="-77996" y="822235"/>
                  <a:pt x="-99585" y="440145"/>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latin typeface="Comic Sans MS"/>
              </a:rPr>
              <a:t>Happy New Year and welcome back from Mrs Francis, Mrs Booth and Mrs Jackson. We hope you have had a lovely Christmas and are ready for the term ahead. We certainly are!! Take a look at what your child will be learning this half term.</a:t>
            </a:r>
          </a:p>
          <a:p>
            <a:r>
              <a:rPr lang="en-GB" sz="1200" b="1" dirty="0">
                <a:latin typeface="Comic Sans MS"/>
              </a:rPr>
              <a:t>Do not forget parents are welcome on a </a:t>
            </a:r>
            <a:r>
              <a:rPr lang="en-GB" sz="1200" b="1">
                <a:latin typeface="Comic Sans MS"/>
              </a:rPr>
              <a:t>Friday morning to stay and play until 9am.</a:t>
            </a:r>
          </a:p>
        </p:txBody>
      </p:sp>
      <p:sp>
        <p:nvSpPr>
          <p:cNvPr id="13" name="TextBox 12">
            <a:extLst>
              <a:ext uri="{FF2B5EF4-FFF2-40B4-BE49-F238E27FC236}">
                <a16:creationId xmlns:a16="http://schemas.microsoft.com/office/drawing/2014/main" id="{70F5C4F1-1103-8B26-FF86-C5C99D90453A}"/>
              </a:ext>
            </a:extLst>
          </p:cNvPr>
          <p:cNvSpPr txBox="1"/>
          <p:nvPr/>
        </p:nvSpPr>
        <p:spPr>
          <a:xfrm>
            <a:off x="372045" y="2667198"/>
            <a:ext cx="2296850" cy="830997"/>
          </a:xfrm>
          <a:custGeom>
            <a:avLst/>
            <a:gdLst>
              <a:gd name="csX0" fmla="*/ 0 w 2296850"/>
              <a:gd name="csY0" fmla="*/ 0 h 830997"/>
              <a:gd name="csX1" fmla="*/ 574213 w 2296850"/>
              <a:gd name="csY1" fmla="*/ 0 h 830997"/>
              <a:gd name="csX2" fmla="*/ 1125457 w 2296850"/>
              <a:gd name="csY2" fmla="*/ 0 h 830997"/>
              <a:gd name="csX3" fmla="*/ 1722638 w 2296850"/>
              <a:gd name="csY3" fmla="*/ 0 h 830997"/>
              <a:gd name="csX4" fmla="*/ 2296850 w 2296850"/>
              <a:gd name="csY4" fmla="*/ 0 h 830997"/>
              <a:gd name="csX5" fmla="*/ 2296850 w 2296850"/>
              <a:gd name="csY5" fmla="*/ 390569 h 830997"/>
              <a:gd name="csX6" fmla="*/ 2296850 w 2296850"/>
              <a:gd name="csY6" fmla="*/ 830997 h 830997"/>
              <a:gd name="csX7" fmla="*/ 1768575 w 2296850"/>
              <a:gd name="csY7" fmla="*/ 830997 h 830997"/>
              <a:gd name="csX8" fmla="*/ 1194362 w 2296850"/>
              <a:gd name="csY8" fmla="*/ 830997 h 830997"/>
              <a:gd name="csX9" fmla="*/ 666087 w 2296850"/>
              <a:gd name="csY9" fmla="*/ 830997 h 830997"/>
              <a:gd name="csX10" fmla="*/ 0 w 2296850"/>
              <a:gd name="csY10" fmla="*/ 830997 h 830997"/>
              <a:gd name="csX11" fmla="*/ 0 w 2296850"/>
              <a:gd name="csY11" fmla="*/ 398879 h 830997"/>
              <a:gd name="csX12" fmla="*/ 0 w 2296850"/>
              <a:gd name="csY12" fmla="*/ 0 h 8309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296850" h="830997" extrusionOk="0">
                <a:moveTo>
                  <a:pt x="0" y="0"/>
                </a:moveTo>
                <a:cubicBezTo>
                  <a:pt x="279381" y="-37766"/>
                  <a:pt x="392826" y="2753"/>
                  <a:pt x="574213" y="0"/>
                </a:cubicBezTo>
                <a:cubicBezTo>
                  <a:pt x="755600" y="-2753"/>
                  <a:pt x="968362" y="50291"/>
                  <a:pt x="1125457" y="0"/>
                </a:cubicBezTo>
                <a:cubicBezTo>
                  <a:pt x="1282552" y="-50291"/>
                  <a:pt x="1555902" y="19011"/>
                  <a:pt x="1722638" y="0"/>
                </a:cubicBezTo>
                <a:cubicBezTo>
                  <a:pt x="1889374" y="-19011"/>
                  <a:pt x="2103796" y="37156"/>
                  <a:pt x="2296850" y="0"/>
                </a:cubicBezTo>
                <a:cubicBezTo>
                  <a:pt x="2312987" y="90554"/>
                  <a:pt x="2287654" y="209099"/>
                  <a:pt x="2296850" y="390569"/>
                </a:cubicBezTo>
                <a:cubicBezTo>
                  <a:pt x="2306046" y="572039"/>
                  <a:pt x="2271047" y="648721"/>
                  <a:pt x="2296850" y="830997"/>
                </a:cubicBezTo>
                <a:cubicBezTo>
                  <a:pt x="2095209" y="870994"/>
                  <a:pt x="1874793" y="814003"/>
                  <a:pt x="1768575" y="830997"/>
                </a:cubicBezTo>
                <a:cubicBezTo>
                  <a:pt x="1662357" y="847991"/>
                  <a:pt x="1443071" y="780790"/>
                  <a:pt x="1194362" y="830997"/>
                </a:cubicBezTo>
                <a:cubicBezTo>
                  <a:pt x="945653" y="881204"/>
                  <a:pt x="773702" y="820394"/>
                  <a:pt x="666087" y="830997"/>
                </a:cubicBezTo>
                <a:cubicBezTo>
                  <a:pt x="558473" y="841600"/>
                  <a:pt x="314784" y="777433"/>
                  <a:pt x="0" y="830997"/>
                </a:cubicBezTo>
                <a:cubicBezTo>
                  <a:pt x="-34974" y="657524"/>
                  <a:pt x="25460" y="494398"/>
                  <a:pt x="0" y="398879"/>
                </a:cubicBezTo>
                <a:cubicBezTo>
                  <a:pt x="-25460" y="303360"/>
                  <a:pt x="7978" y="184382"/>
                  <a:pt x="0" y="0"/>
                </a:cubicBezTo>
                <a:close/>
              </a:path>
            </a:pathLst>
          </a:custGeom>
          <a:noFill/>
          <a:ln w="28575">
            <a:solidFill>
              <a:srgbClr val="0070C0"/>
            </a:solidFill>
            <a:extLst>
              <a:ext uri="{C807C97D-BFC1-408E-A445-0C87EB9F89A2}">
                <ask:lineSketchStyleProps xmlns:ask="http://schemas.microsoft.com/office/drawing/2018/sketchyshapes" sd="361288832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Computing - In computing the children will be learning to take digital photos using the I-pad.</a:t>
            </a:r>
            <a:endParaRPr lang="en-US" dirty="0"/>
          </a:p>
        </p:txBody>
      </p:sp>
      <p:pic>
        <p:nvPicPr>
          <p:cNvPr id="17" name="Picture 16" descr="Free IPad Cliparts, Download Free IPad Cliparts png images, Free ...">
            <a:extLst>
              <a:ext uri="{FF2B5EF4-FFF2-40B4-BE49-F238E27FC236}">
                <a16:creationId xmlns:a16="http://schemas.microsoft.com/office/drawing/2014/main" id="{DE6FE44D-8FC5-B336-EC4D-F62A34DCCE0F}"/>
              </a:ext>
            </a:extLst>
          </p:cNvPr>
          <p:cNvPicPr>
            <a:picLocks noChangeAspect="1"/>
          </p:cNvPicPr>
          <p:nvPr/>
        </p:nvPicPr>
        <p:blipFill>
          <a:blip r:embed="rId3"/>
          <a:srcRect l="20148" t="5068" r="20891" b="6130"/>
          <a:stretch>
            <a:fillRect/>
          </a:stretch>
        </p:blipFill>
        <p:spPr>
          <a:xfrm rot="2220000">
            <a:off x="3440238" y="1756280"/>
            <a:ext cx="713544" cy="101615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20" name="Picture 19" descr="Premium Vector | Earth Globe Map Cartoon">
            <a:extLst>
              <a:ext uri="{FF2B5EF4-FFF2-40B4-BE49-F238E27FC236}">
                <a16:creationId xmlns:a16="http://schemas.microsoft.com/office/drawing/2014/main" id="{2FC4CEB2-9F55-4493-B747-7AD5D57ADC0E}"/>
              </a:ext>
            </a:extLst>
          </p:cNvPr>
          <p:cNvPicPr>
            <a:picLocks noChangeAspect="1"/>
          </p:cNvPicPr>
          <p:nvPr/>
        </p:nvPicPr>
        <p:blipFill>
          <a:blip r:embed="rId4"/>
          <a:stretch>
            <a:fillRect/>
          </a:stretch>
        </p:blipFill>
        <p:spPr>
          <a:xfrm>
            <a:off x="8164126" y="4615336"/>
            <a:ext cx="858469" cy="794812"/>
          </a:xfrm>
          <a:prstGeom prst="rect">
            <a:avLst/>
          </a:prstGeom>
        </p:spPr>
      </p:pic>
      <p:pic>
        <p:nvPicPr>
          <p:cNvPr id="22" name="Picture 21" descr="Cartoon Arts High Resolution Stock Photography and Images - Alamy">
            <a:extLst>
              <a:ext uri="{FF2B5EF4-FFF2-40B4-BE49-F238E27FC236}">
                <a16:creationId xmlns:a16="http://schemas.microsoft.com/office/drawing/2014/main" id="{E619E449-A4D4-DCB4-1975-CAE23FE4AC3C}"/>
              </a:ext>
            </a:extLst>
          </p:cNvPr>
          <p:cNvPicPr>
            <a:picLocks noChangeAspect="1"/>
          </p:cNvPicPr>
          <p:nvPr/>
        </p:nvPicPr>
        <p:blipFill>
          <a:blip r:embed="rId5"/>
          <a:srcRect t="3741" r="-2222" b="11842"/>
          <a:stretch>
            <a:fillRect/>
          </a:stretch>
        </p:blipFill>
        <p:spPr>
          <a:xfrm>
            <a:off x="3364041" y="6030363"/>
            <a:ext cx="1195592" cy="827637"/>
          </a:xfrm>
          <a:prstGeom prst="ellipse">
            <a:avLst/>
          </a:prstGeom>
          <a:ln>
            <a:noFill/>
          </a:ln>
          <a:effectLst>
            <a:softEdge rad="112500"/>
          </a:effectLst>
        </p:spPr>
      </p:pic>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6"/>
          <a:stretch>
            <a:fillRect/>
          </a:stretch>
        </p:blipFill>
        <p:spPr>
          <a:xfrm>
            <a:off x="7314407" y="1836924"/>
            <a:ext cx="1222375" cy="846944"/>
          </a:xfrm>
          <a:prstGeom prst="ellipse">
            <a:avLst/>
          </a:prstGeom>
          <a:ln>
            <a:noFill/>
          </a:ln>
          <a:effectLst>
            <a:softEdge rad="112500"/>
          </a:effectLst>
        </p:spPr>
      </p:pic>
      <p:sp>
        <p:nvSpPr>
          <p:cNvPr id="27" name="TextBox 26">
            <a:extLst>
              <a:ext uri="{FF2B5EF4-FFF2-40B4-BE49-F238E27FC236}">
                <a16:creationId xmlns:a16="http://schemas.microsoft.com/office/drawing/2014/main" id="{7885BB1D-F50E-B4E7-E830-455A90C7C2F6}"/>
              </a:ext>
            </a:extLst>
          </p:cNvPr>
          <p:cNvSpPr txBox="1"/>
          <p:nvPr/>
        </p:nvSpPr>
        <p:spPr>
          <a:xfrm>
            <a:off x="8618760" y="2031940"/>
            <a:ext cx="3571875" cy="646331"/>
          </a:xfrm>
          <a:custGeom>
            <a:avLst/>
            <a:gdLst>
              <a:gd name="csX0" fmla="*/ 0 w 3571875"/>
              <a:gd name="csY0" fmla="*/ 0 h 646331"/>
              <a:gd name="csX1" fmla="*/ 666750 w 3571875"/>
              <a:gd name="csY1" fmla="*/ 0 h 646331"/>
              <a:gd name="csX2" fmla="*/ 1154906 w 3571875"/>
              <a:gd name="csY2" fmla="*/ 0 h 646331"/>
              <a:gd name="csX3" fmla="*/ 1821656 w 3571875"/>
              <a:gd name="csY3" fmla="*/ 0 h 646331"/>
              <a:gd name="csX4" fmla="*/ 2381250 w 3571875"/>
              <a:gd name="csY4" fmla="*/ 0 h 646331"/>
              <a:gd name="csX5" fmla="*/ 3048000 w 3571875"/>
              <a:gd name="csY5" fmla="*/ 0 h 646331"/>
              <a:gd name="csX6" fmla="*/ 3571875 w 3571875"/>
              <a:gd name="csY6" fmla="*/ 0 h 646331"/>
              <a:gd name="csX7" fmla="*/ 3571875 w 3571875"/>
              <a:gd name="csY7" fmla="*/ 646331 h 646331"/>
              <a:gd name="csX8" fmla="*/ 3048000 w 3571875"/>
              <a:gd name="csY8" fmla="*/ 646331 h 646331"/>
              <a:gd name="csX9" fmla="*/ 2381250 w 3571875"/>
              <a:gd name="csY9" fmla="*/ 646331 h 646331"/>
              <a:gd name="csX10" fmla="*/ 1857375 w 3571875"/>
              <a:gd name="csY10" fmla="*/ 646331 h 646331"/>
              <a:gd name="csX11" fmla="*/ 1369219 w 3571875"/>
              <a:gd name="csY11" fmla="*/ 646331 h 646331"/>
              <a:gd name="csX12" fmla="*/ 738188 w 3571875"/>
              <a:gd name="csY12" fmla="*/ 646331 h 646331"/>
              <a:gd name="csX13" fmla="*/ 0 w 3571875"/>
              <a:gd name="csY13" fmla="*/ 646331 h 646331"/>
              <a:gd name="csX14" fmla="*/ 0 w 3571875"/>
              <a:gd name="csY14"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571875" h="646331" extrusionOk="0">
                <a:moveTo>
                  <a:pt x="0" y="0"/>
                </a:moveTo>
                <a:cubicBezTo>
                  <a:pt x="254881" y="29533"/>
                  <a:pt x="511802" y="-32310"/>
                  <a:pt x="666750" y="0"/>
                </a:cubicBezTo>
                <a:cubicBezTo>
                  <a:pt x="821698" y="32310"/>
                  <a:pt x="975494" y="23207"/>
                  <a:pt x="1154906" y="0"/>
                </a:cubicBezTo>
                <a:cubicBezTo>
                  <a:pt x="1334318" y="-23207"/>
                  <a:pt x="1504652" y="-20997"/>
                  <a:pt x="1821656" y="0"/>
                </a:cubicBezTo>
                <a:cubicBezTo>
                  <a:pt x="2138660" y="20997"/>
                  <a:pt x="2268722" y="25348"/>
                  <a:pt x="2381250" y="0"/>
                </a:cubicBezTo>
                <a:cubicBezTo>
                  <a:pt x="2493778" y="-25348"/>
                  <a:pt x="2836210" y="8362"/>
                  <a:pt x="3048000" y="0"/>
                </a:cubicBezTo>
                <a:cubicBezTo>
                  <a:pt x="3259790" y="-8362"/>
                  <a:pt x="3440854" y="-14004"/>
                  <a:pt x="3571875" y="0"/>
                </a:cubicBezTo>
                <a:cubicBezTo>
                  <a:pt x="3540161" y="143338"/>
                  <a:pt x="3569910" y="393504"/>
                  <a:pt x="3571875" y="646331"/>
                </a:cubicBezTo>
                <a:cubicBezTo>
                  <a:pt x="3349982" y="620711"/>
                  <a:pt x="3245423" y="666406"/>
                  <a:pt x="3048000" y="646331"/>
                </a:cubicBezTo>
                <a:cubicBezTo>
                  <a:pt x="2850578" y="626256"/>
                  <a:pt x="2665977" y="621810"/>
                  <a:pt x="2381250" y="646331"/>
                </a:cubicBezTo>
                <a:cubicBezTo>
                  <a:pt x="2096523" y="670853"/>
                  <a:pt x="2031918" y="650348"/>
                  <a:pt x="1857375" y="646331"/>
                </a:cubicBezTo>
                <a:cubicBezTo>
                  <a:pt x="1682832" y="642314"/>
                  <a:pt x="1489157" y="649646"/>
                  <a:pt x="1369219" y="646331"/>
                </a:cubicBezTo>
                <a:cubicBezTo>
                  <a:pt x="1249281" y="643016"/>
                  <a:pt x="1024490" y="647195"/>
                  <a:pt x="738188" y="646331"/>
                </a:cubicBezTo>
                <a:cubicBezTo>
                  <a:pt x="451886" y="645467"/>
                  <a:pt x="272623" y="641843"/>
                  <a:pt x="0" y="646331"/>
                </a:cubicBezTo>
                <a:cubicBezTo>
                  <a:pt x="-25144" y="378518"/>
                  <a:pt x="10034" y="221808"/>
                  <a:pt x="0" y="0"/>
                </a:cubicBezTo>
                <a:close/>
              </a:path>
            </a:pathLst>
          </a:custGeom>
          <a:noFill/>
          <a:ln w="28575">
            <a:solidFill>
              <a:srgbClr val="00B050"/>
            </a:solidFill>
            <a:extLst>
              <a:ext uri="{C807C97D-BFC1-408E-A445-0C87EB9F89A2}">
                <ask:lineSketchStyleProps xmlns:ask="http://schemas.microsoft.com/office/drawing/2018/sketchyshapes" sd="1373281094">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P.E will be on a Monday and a Friday taught by Absolute coaches. Please ensure children have the correct PE kit for these days</a:t>
            </a:r>
          </a:p>
        </p:txBody>
      </p:sp>
      <p:sp>
        <p:nvSpPr>
          <p:cNvPr id="2" name="TextBox 1">
            <a:extLst>
              <a:ext uri="{FF2B5EF4-FFF2-40B4-BE49-F238E27FC236}">
                <a16:creationId xmlns:a16="http://schemas.microsoft.com/office/drawing/2014/main" id="{9F1CE260-B6FA-6487-C7A1-9BDFED4C501B}"/>
              </a:ext>
            </a:extLst>
          </p:cNvPr>
          <p:cNvSpPr txBox="1"/>
          <p:nvPr/>
        </p:nvSpPr>
        <p:spPr>
          <a:xfrm>
            <a:off x="8193144" y="5472778"/>
            <a:ext cx="3950438" cy="1384995"/>
          </a:xfrm>
          <a:custGeom>
            <a:avLst/>
            <a:gdLst>
              <a:gd name="csX0" fmla="*/ 0 w 3950438"/>
              <a:gd name="csY0" fmla="*/ 0 h 1384995"/>
              <a:gd name="csX1" fmla="*/ 445835 w 3950438"/>
              <a:gd name="csY1" fmla="*/ 0 h 1384995"/>
              <a:gd name="csX2" fmla="*/ 1010183 w 3950438"/>
              <a:gd name="csY2" fmla="*/ 0 h 1384995"/>
              <a:gd name="csX3" fmla="*/ 1535027 w 3950438"/>
              <a:gd name="csY3" fmla="*/ 0 h 1384995"/>
              <a:gd name="csX4" fmla="*/ 1980862 w 3950438"/>
              <a:gd name="csY4" fmla="*/ 0 h 1384995"/>
              <a:gd name="csX5" fmla="*/ 2505706 w 3950438"/>
              <a:gd name="csY5" fmla="*/ 0 h 1384995"/>
              <a:gd name="csX6" fmla="*/ 3109559 w 3950438"/>
              <a:gd name="csY6" fmla="*/ 0 h 1384995"/>
              <a:gd name="csX7" fmla="*/ 3950438 w 3950438"/>
              <a:gd name="csY7" fmla="*/ 0 h 1384995"/>
              <a:gd name="csX8" fmla="*/ 3950438 w 3950438"/>
              <a:gd name="csY8" fmla="*/ 447815 h 1384995"/>
              <a:gd name="csX9" fmla="*/ 3950438 w 3950438"/>
              <a:gd name="csY9" fmla="*/ 895630 h 1384995"/>
              <a:gd name="csX10" fmla="*/ 3950438 w 3950438"/>
              <a:gd name="csY10" fmla="*/ 1384995 h 1384995"/>
              <a:gd name="csX11" fmla="*/ 3425594 w 3950438"/>
              <a:gd name="csY11" fmla="*/ 1384995 h 1384995"/>
              <a:gd name="csX12" fmla="*/ 2900750 w 3950438"/>
              <a:gd name="csY12" fmla="*/ 1384995 h 1384995"/>
              <a:gd name="csX13" fmla="*/ 2375906 w 3950438"/>
              <a:gd name="csY13" fmla="*/ 1384995 h 1384995"/>
              <a:gd name="csX14" fmla="*/ 1811558 w 3950438"/>
              <a:gd name="csY14" fmla="*/ 1384995 h 1384995"/>
              <a:gd name="csX15" fmla="*/ 1365723 w 3950438"/>
              <a:gd name="csY15" fmla="*/ 1384995 h 1384995"/>
              <a:gd name="csX16" fmla="*/ 840879 w 3950438"/>
              <a:gd name="csY16" fmla="*/ 1384995 h 1384995"/>
              <a:gd name="csX17" fmla="*/ 0 w 3950438"/>
              <a:gd name="csY17" fmla="*/ 1384995 h 1384995"/>
              <a:gd name="csX18" fmla="*/ 0 w 3950438"/>
              <a:gd name="csY18" fmla="*/ 937180 h 1384995"/>
              <a:gd name="csX19" fmla="*/ 0 w 3950438"/>
              <a:gd name="csY19" fmla="*/ 503215 h 1384995"/>
              <a:gd name="csX20" fmla="*/ 0 w 3950438"/>
              <a:gd name="csY20" fmla="*/ 0 h 1384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3950438" h="1384995" extrusionOk="0">
                <a:moveTo>
                  <a:pt x="0" y="0"/>
                </a:moveTo>
                <a:cubicBezTo>
                  <a:pt x="144075" y="-29263"/>
                  <a:pt x="344792" y="34709"/>
                  <a:pt x="445835" y="0"/>
                </a:cubicBezTo>
                <a:cubicBezTo>
                  <a:pt x="546878" y="-34709"/>
                  <a:pt x="762508" y="60306"/>
                  <a:pt x="1010183" y="0"/>
                </a:cubicBezTo>
                <a:cubicBezTo>
                  <a:pt x="1257858" y="-60306"/>
                  <a:pt x="1374700" y="44229"/>
                  <a:pt x="1535027" y="0"/>
                </a:cubicBezTo>
                <a:cubicBezTo>
                  <a:pt x="1695354" y="-44229"/>
                  <a:pt x="1788143" y="51980"/>
                  <a:pt x="1980862" y="0"/>
                </a:cubicBezTo>
                <a:cubicBezTo>
                  <a:pt x="2173582" y="-51980"/>
                  <a:pt x="2301834" y="37265"/>
                  <a:pt x="2505706" y="0"/>
                </a:cubicBezTo>
                <a:cubicBezTo>
                  <a:pt x="2709578" y="-37265"/>
                  <a:pt x="2982386" y="46772"/>
                  <a:pt x="3109559" y="0"/>
                </a:cubicBezTo>
                <a:cubicBezTo>
                  <a:pt x="3236732" y="-46772"/>
                  <a:pt x="3737820" y="86006"/>
                  <a:pt x="3950438" y="0"/>
                </a:cubicBezTo>
                <a:cubicBezTo>
                  <a:pt x="3994217" y="211830"/>
                  <a:pt x="3907572" y="319157"/>
                  <a:pt x="3950438" y="447815"/>
                </a:cubicBezTo>
                <a:cubicBezTo>
                  <a:pt x="3993304" y="576473"/>
                  <a:pt x="3900368" y="747907"/>
                  <a:pt x="3950438" y="895630"/>
                </a:cubicBezTo>
                <a:cubicBezTo>
                  <a:pt x="4000508" y="1043354"/>
                  <a:pt x="3905139" y="1194853"/>
                  <a:pt x="3950438" y="1384995"/>
                </a:cubicBezTo>
                <a:cubicBezTo>
                  <a:pt x="3725441" y="1412449"/>
                  <a:pt x="3654757" y="1359446"/>
                  <a:pt x="3425594" y="1384995"/>
                </a:cubicBezTo>
                <a:cubicBezTo>
                  <a:pt x="3196431" y="1410544"/>
                  <a:pt x="3148064" y="1324942"/>
                  <a:pt x="2900750" y="1384995"/>
                </a:cubicBezTo>
                <a:cubicBezTo>
                  <a:pt x="2653436" y="1445048"/>
                  <a:pt x="2634486" y="1383559"/>
                  <a:pt x="2375906" y="1384995"/>
                </a:cubicBezTo>
                <a:cubicBezTo>
                  <a:pt x="2117326" y="1386431"/>
                  <a:pt x="2003596" y="1337473"/>
                  <a:pt x="1811558" y="1384995"/>
                </a:cubicBezTo>
                <a:cubicBezTo>
                  <a:pt x="1619520" y="1432517"/>
                  <a:pt x="1519682" y="1380587"/>
                  <a:pt x="1365723" y="1384995"/>
                </a:cubicBezTo>
                <a:cubicBezTo>
                  <a:pt x="1211764" y="1389403"/>
                  <a:pt x="1069852" y="1362608"/>
                  <a:pt x="840879" y="1384995"/>
                </a:cubicBezTo>
                <a:cubicBezTo>
                  <a:pt x="611906" y="1407382"/>
                  <a:pt x="247893" y="1342511"/>
                  <a:pt x="0" y="1384995"/>
                </a:cubicBezTo>
                <a:cubicBezTo>
                  <a:pt x="-21979" y="1218090"/>
                  <a:pt x="43845" y="1112646"/>
                  <a:pt x="0" y="937180"/>
                </a:cubicBezTo>
                <a:cubicBezTo>
                  <a:pt x="-43845" y="761715"/>
                  <a:pt x="27910" y="591790"/>
                  <a:pt x="0" y="503215"/>
                </a:cubicBezTo>
                <a:cubicBezTo>
                  <a:pt x="-27910" y="414640"/>
                  <a:pt x="24225" y="139966"/>
                  <a:pt x="0" y="0"/>
                </a:cubicBezTo>
                <a:close/>
              </a:path>
            </a:pathLst>
          </a:custGeom>
          <a:noFill/>
          <a:ln w="28575">
            <a:solidFill>
              <a:srgbClr val="0070C0"/>
            </a:solidFill>
            <a:extLst>
              <a:ext uri="{C807C97D-BFC1-408E-A445-0C87EB9F89A2}">
                <ask:lineSketchStyleProps xmlns:ask="http://schemas.microsoft.com/office/drawing/2018/sketchyshapes" sd="662989930">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GB" sz="1200" dirty="0">
                <a:latin typeface="Comic Sans MS"/>
              </a:rPr>
              <a:t>Geography (UTW) :  We will be exploring the world. Children will learn about explorers in the past and their discoveries. They will learn there are many countries around the world and that people in other countries may speak different languages. Children will continue observing the weather of winter and compare to Autumn.</a:t>
            </a:r>
          </a:p>
        </p:txBody>
      </p:sp>
      <p:sp>
        <p:nvSpPr>
          <p:cNvPr id="3" name="TextBox 2">
            <a:extLst>
              <a:ext uri="{FF2B5EF4-FFF2-40B4-BE49-F238E27FC236}">
                <a16:creationId xmlns:a16="http://schemas.microsoft.com/office/drawing/2014/main" id="{B6FBAD8C-0800-8B19-21DA-7803E142AAE4}"/>
              </a:ext>
            </a:extLst>
          </p:cNvPr>
          <p:cNvSpPr txBox="1"/>
          <p:nvPr/>
        </p:nvSpPr>
        <p:spPr>
          <a:xfrm>
            <a:off x="9134205" y="4278765"/>
            <a:ext cx="3057799" cy="830997"/>
          </a:xfrm>
          <a:custGeom>
            <a:avLst/>
            <a:gdLst>
              <a:gd name="csX0" fmla="*/ 0 w 3057799"/>
              <a:gd name="csY0" fmla="*/ 0 h 830997"/>
              <a:gd name="csX1" fmla="*/ 3057799 w 3057799"/>
              <a:gd name="csY1" fmla="*/ 0 h 830997"/>
              <a:gd name="csX2" fmla="*/ 3057799 w 3057799"/>
              <a:gd name="csY2" fmla="*/ 830997 h 830997"/>
              <a:gd name="csX3" fmla="*/ 0 w 3057799"/>
              <a:gd name="csY3" fmla="*/ 830997 h 830997"/>
              <a:gd name="csX4" fmla="*/ 0 w 3057799"/>
              <a:gd name="csY4" fmla="*/ 0 h 830997"/>
            </a:gdLst>
            <a:ahLst/>
            <a:cxnLst>
              <a:cxn ang="0">
                <a:pos x="csX0" y="csY0"/>
              </a:cxn>
              <a:cxn ang="0">
                <a:pos x="csX1" y="csY1"/>
              </a:cxn>
              <a:cxn ang="0">
                <a:pos x="csX2" y="csY2"/>
              </a:cxn>
              <a:cxn ang="0">
                <a:pos x="csX3" y="csY3"/>
              </a:cxn>
              <a:cxn ang="0">
                <a:pos x="csX4" y="csY4"/>
              </a:cxn>
            </a:cxnLst>
            <a:rect l="l" t="t" r="r" b="b"/>
            <a:pathLst>
              <a:path w="3057799" h="830997" extrusionOk="0">
                <a:moveTo>
                  <a:pt x="0" y="0"/>
                </a:moveTo>
                <a:cubicBezTo>
                  <a:pt x="1331305" y="164751"/>
                  <a:pt x="2681982" y="-156251"/>
                  <a:pt x="3057799" y="0"/>
                </a:cubicBezTo>
                <a:cubicBezTo>
                  <a:pt x="3034156" y="126061"/>
                  <a:pt x="3132450" y="476278"/>
                  <a:pt x="3057799" y="830997"/>
                </a:cubicBezTo>
                <a:cubicBezTo>
                  <a:pt x="2059122" y="799014"/>
                  <a:pt x="971438" y="794788"/>
                  <a:pt x="0" y="830997"/>
                </a:cubicBezTo>
                <a:cubicBezTo>
                  <a:pt x="65793" y="640930"/>
                  <a:pt x="-13397" y="358137"/>
                  <a:pt x="0" y="0"/>
                </a:cubicBezTo>
                <a:close/>
              </a:path>
            </a:pathLst>
          </a:custGeom>
          <a:noFill/>
          <a:ln w="28575">
            <a:solidFill>
              <a:srgbClr val="0070C0"/>
            </a:solidFill>
            <a:extLst>
              <a:ext uri="{C807C97D-BFC1-408E-A445-0C87EB9F89A2}">
                <ask:lineSketchStyleProps xmlns:ask="http://schemas.microsoft.com/office/drawing/2018/sketchyshapes" sd="847087834">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Comic Sans MS"/>
              </a:rPr>
              <a:t>PSHE- In PSHE the children will be</a:t>
            </a:r>
          </a:p>
          <a:p>
            <a:r>
              <a:rPr lang="en-GB" sz="1200">
                <a:latin typeface="Comic Sans MS"/>
              </a:rPr>
              <a:t>learning about being</a:t>
            </a:r>
          </a:p>
          <a:p>
            <a:r>
              <a:rPr lang="en-GB" sz="1200" dirty="0">
                <a:latin typeface="Comic Sans MS"/>
              </a:rPr>
              <a:t>proud, showing care &amp;</a:t>
            </a:r>
          </a:p>
          <a:p>
            <a:r>
              <a:rPr lang="en-GB" sz="1200">
                <a:latin typeface="Comic Sans MS"/>
              </a:rPr>
              <a:t>concern, rules &amp; routines.</a:t>
            </a:r>
          </a:p>
        </p:txBody>
      </p:sp>
      <p:sp>
        <p:nvSpPr>
          <p:cNvPr id="6" name="TextBox 5">
            <a:extLst>
              <a:ext uri="{FF2B5EF4-FFF2-40B4-BE49-F238E27FC236}">
                <a16:creationId xmlns:a16="http://schemas.microsoft.com/office/drawing/2014/main" id="{DB157BB2-479E-5BBE-F741-C42C0F9DFD5B}"/>
              </a:ext>
            </a:extLst>
          </p:cNvPr>
          <p:cNvSpPr txBox="1"/>
          <p:nvPr/>
        </p:nvSpPr>
        <p:spPr>
          <a:xfrm>
            <a:off x="4674248" y="6031126"/>
            <a:ext cx="2956993" cy="646331"/>
          </a:xfrm>
          <a:custGeom>
            <a:avLst/>
            <a:gdLst>
              <a:gd name="csX0" fmla="*/ 0 w 2956993"/>
              <a:gd name="csY0" fmla="*/ 0 h 646331"/>
              <a:gd name="csX1" fmla="*/ 561829 w 2956993"/>
              <a:gd name="csY1" fmla="*/ 0 h 646331"/>
              <a:gd name="csX2" fmla="*/ 1123657 w 2956993"/>
              <a:gd name="csY2" fmla="*/ 0 h 646331"/>
              <a:gd name="csX3" fmla="*/ 1715056 w 2956993"/>
              <a:gd name="csY3" fmla="*/ 0 h 646331"/>
              <a:gd name="csX4" fmla="*/ 2365594 w 2956993"/>
              <a:gd name="csY4" fmla="*/ 0 h 646331"/>
              <a:gd name="csX5" fmla="*/ 2956993 w 2956993"/>
              <a:gd name="csY5" fmla="*/ 0 h 646331"/>
              <a:gd name="csX6" fmla="*/ 2956993 w 2956993"/>
              <a:gd name="csY6" fmla="*/ 336092 h 646331"/>
              <a:gd name="csX7" fmla="*/ 2956993 w 2956993"/>
              <a:gd name="csY7" fmla="*/ 646331 h 646331"/>
              <a:gd name="csX8" fmla="*/ 2336024 w 2956993"/>
              <a:gd name="csY8" fmla="*/ 646331 h 646331"/>
              <a:gd name="csX9" fmla="*/ 1744626 w 2956993"/>
              <a:gd name="csY9" fmla="*/ 646331 h 646331"/>
              <a:gd name="csX10" fmla="*/ 1182797 w 2956993"/>
              <a:gd name="csY10" fmla="*/ 646331 h 646331"/>
              <a:gd name="csX11" fmla="*/ 532259 w 2956993"/>
              <a:gd name="csY11" fmla="*/ 646331 h 646331"/>
              <a:gd name="csX12" fmla="*/ 0 w 2956993"/>
              <a:gd name="csY12" fmla="*/ 646331 h 646331"/>
              <a:gd name="csX13" fmla="*/ 0 w 2956993"/>
              <a:gd name="csY13" fmla="*/ 329629 h 646331"/>
              <a:gd name="csX14" fmla="*/ 0 w 2956993"/>
              <a:gd name="csY14"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956993" h="646331" extrusionOk="0">
                <a:moveTo>
                  <a:pt x="0" y="0"/>
                </a:moveTo>
                <a:cubicBezTo>
                  <a:pt x="241925" y="-62409"/>
                  <a:pt x="385498" y="11902"/>
                  <a:pt x="561829" y="0"/>
                </a:cubicBezTo>
                <a:cubicBezTo>
                  <a:pt x="738160" y="-11902"/>
                  <a:pt x="960578" y="55711"/>
                  <a:pt x="1123657" y="0"/>
                </a:cubicBezTo>
                <a:cubicBezTo>
                  <a:pt x="1286736" y="-55711"/>
                  <a:pt x="1433669" y="30749"/>
                  <a:pt x="1715056" y="0"/>
                </a:cubicBezTo>
                <a:cubicBezTo>
                  <a:pt x="1996443" y="-30749"/>
                  <a:pt x="2204094" y="77830"/>
                  <a:pt x="2365594" y="0"/>
                </a:cubicBezTo>
                <a:cubicBezTo>
                  <a:pt x="2527094" y="-77830"/>
                  <a:pt x="2683051" y="19421"/>
                  <a:pt x="2956993" y="0"/>
                </a:cubicBezTo>
                <a:cubicBezTo>
                  <a:pt x="2979264" y="142727"/>
                  <a:pt x="2923045" y="202928"/>
                  <a:pt x="2956993" y="336092"/>
                </a:cubicBezTo>
                <a:cubicBezTo>
                  <a:pt x="2990941" y="469256"/>
                  <a:pt x="2948364" y="559650"/>
                  <a:pt x="2956993" y="646331"/>
                </a:cubicBezTo>
                <a:cubicBezTo>
                  <a:pt x="2676567" y="662919"/>
                  <a:pt x="2499369" y="594407"/>
                  <a:pt x="2336024" y="646331"/>
                </a:cubicBezTo>
                <a:cubicBezTo>
                  <a:pt x="2172679" y="698255"/>
                  <a:pt x="2025682" y="614117"/>
                  <a:pt x="1744626" y="646331"/>
                </a:cubicBezTo>
                <a:cubicBezTo>
                  <a:pt x="1463570" y="678545"/>
                  <a:pt x="1460168" y="628918"/>
                  <a:pt x="1182797" y="646331"/>
                </a:cubicBezTo>
                <a:cubicBezTo>
                  <a:pt x="905426" y="663744"/>
                  <a:pt x="719934" y="630152"/>
                  <a:pt x="532259" y="646331"/>
                </a:cubicBezTo>
                <a:cubicBezTo>
                  <a:pt x="344584" y="662510"/>
                  <a:pt x="113036" y="594376"/>
                  <a:pt x="0" y="646331"/>
                </a:cubicBezTo>
                <a:cubicBezTo>
                  <a:pt x="-27587" y="581228"/>
                  <a:pt x="17048" y="449457"/>
                  <a:pt x="0" y="329629"/>
                </a:cubicBezTo>
                <a:cubicBezTo>
                  <a:pt x="-17048" y="209801"/>
                  <a:pt x="19834" y="147920"/>
                  <a:pt x="0" y="0"/>
                </a:cubicBezTo>
                <a:close/>
              </a:path>
            </a:pathLst>
          </a:custGeom>
          <a:noFill/>
          <a:ln w="28575">
            <a:solidFill>
              <a:srgbClr val="00B050"/>
            </a:solidFill>
            <a:extLst>
              <a:ext uri="{C807C97D-BFC1-408E-A445-0C87EB9F89A2}">
                <ask:lineSketchStyleProps xmlns:ask="http://schemas.microsoft.com/office/drawing/2018/sketchyshapes" sd="672028416">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Music- The children will be:</a:t>
            </a:r>
          </a:p>
          <a:p>
            <a:r>
              <a:rPr lang="en-GB" sz="1200" dirty="0">
                <a:latin typeface="Comic Sans MS"/>
              </a:rPr>
              <a:t> Exploring loud/quiet, fast/slow sounds using instruments.</a:t>
            </a:r>
          </a:p>
        </p:txBody>
      </p:sp>
      <p:sp>
        <p:nvSpPr>
          <p:cNvPr id="15" name="TextBox 14">
            <a:extLst>
              <a:ext uri="{FF2B5EF4-FFF2-40B4-BE49-F238E27FC236}">
                <a16:creationId xmlns:a16="http://schemas.microsoft.com/office/drawing/2014/main" id="{4A04907E-B0CA-B9C4-5597-0B7D4A75C8A2}"/>
              </a:ext>
            </a:extLst>
          </p:cNvPr>
          <p:cNvSpPr txBox="1"/>
          <p:nvPr/>
        </p:nvSpPr>
        <p:spPr>
          <a:xfrm>
            <a:off x="9752015" y="2802764"/>
            <a:ext cx="1816694" cy="1384995"/>
          </a:xfrm>
          <a:custGeom>
            <a:avLst/>
            <a:gdLst>
              <a:gd name="csX0" fmla="*/ 0 w 1816694"/>
              <a:gd name="csY0" fmla="*/ 0 h 1384995"/>
              <a:gd name="csX1" fmla="*/ 399673 w 1816694"/>
              <a:gd name="csY1" fmla="*/ 0 h 1384995"/>
              <a:gd name="csX2" fmla="*/ 853846 w 1816694"/>
              <a:gd name="csY2" fmla="*/ 0 h 1384995"/>
              <a:gd name="csX3" fmla="*/ 1289853 w 1816694"/>
              <a:gd name="csY3" fmla="*/ 0 h 1384995"/>
              <a:gd name="csX4" fmla="*/ 1816694 w 1816694"/>
              <a:gd name="csY4" fmla="*/ 0 h 1384995"/>
              <a:gd name="csX5" fmla="*/ 1816694 w 1816694"/>
              <a:gd name="csY5" fmla="*/ 447815 h 1384995"/>
              <a:gd name="csX6" fmla="*/ 1816694 w 1816694"/>
              <a:gd name="csY6" fmla="*/ 867930 h 1384995"/>
              <a:gd name="csX7" fmla="*/ 1816694 w 1816694"/>
              <a:gd name="csY7" fmla="*/ 1384995 h 1384995"/>
              <a:gd name="csX8" fmla="*/ 1398854 w 1816694"/>
              <a:gd name="csY8" fmla="*/ 1384995 h 1384995"/>
              <a:gd name="csX9" fmla="*/ 999182 w 1816694"/>
              <a:gd name="csY9" fmla="*/ 1384995 h 1384995"/>
              <a:gd name="csX10" fmla="*/ 581342 w 1816694"/>
              <a:gd name="csY10" fmla="*/ 1384995 h 1384995"/>
              <a:gd name="csX11" fmla="*/ 0 w 1816694"/>
              <a:gd name="csY11" fmla="*/ 1384995 h 1384995"/>
              <a:gd name="csX12" fmla="*/ 0 w 1816694"/>
              <a:gd name="csY12" fmla="*/ 937180 h 1384995"/>
              <a:gd name="csX13" fmla="*/ 0 w 1816694"/>
              <a:gd name="csY13" fmla="*/ 503215 h 1384995"/>
              <a:gd name="csX14" fmla="*/ 0 w 1816694"/>
              <a:gd name="csY14" fmla="*/ 0 h 1384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16694" h="1384995" extrusionOk="0">
                <a:moveTo>
                  <a:pt x="0" y="0"/>
                </a:moveTo>
                <a:cubicBezTo>
                  <a:pt x="199050" y="-43525"/>
                  <a:pt x="284229" y="44719"/>
                  <a:pt x="399673" y="0"/>
                </a:cubicBezTo>
                <a:cubicBezTo>
                  <a:pt x="515117" y="-44719"/>
                  <a:pt x="687148" y="15130"/>
                  <a:pt x="853846" y="0"/>
                </a:cubicBezTo>
                <a:cubicBezTo>
                  <a:pt x="1020544" y="-15130"/>
                  <a:pt x="1113457" y="40946"/>
                  <a:pt x="1289853" y="0"/>
                </a:cubicBezTo>
                <a:cubicBezTo>
                  <a:pt x="1466249" y="-40946"/>
                  <a:pt x="1568936" y="2073"/>
                  <a:pt x="1816694" y="0"/>
                </a:cubicBezTo>
                <a:cubicBezTo>
                  <a:pt x="1858817" y="199783"/>
                  <a:pt x="1802729" y="227715"/>
                  <a:pt x="1816694" y="447815"/>
                </a:cubicBezTo>
                <a:cubicBezTo>
                  <a:pt x="1830659" y="667916"/>
                  <a:pt x="1797862" y="768375"/>
                  <a:pt x="1816694" y="867930"/>
                </a:cubicBezTo>
                <a:cubicBezTo>
                  <a:pt x="1835526" y="967485"/>
                  <a:pt x="1777773" y="1233421"/>
                  <a:pt x="1816694" y="1384995"/>
                </a:cubicBezTo>
                <a:cubicBezTo>
                  <a:pt x="1725328" y="1407357"/>
                  <a:pt x="1507392" y="1376819"/>
                  <a:pt x="1398854" y="1384995"/>
                </a:cubicBezTo>
                <a:cubicBezTo>
                  <a:pt x="1290316" y="1393171"/>
                  <a:pt x="1092345" y="1348149"/>
                  <a:pt x="999182" y="1384995"/>
                </a:cubicBezTo>
                <a:cubicBezTo>
                  <a:pt x="906019" y="1421841"/>
                  <a:pt x="750060" y="1376160"/>
                  <a:pt x="581342" y="1384995"/>
                </a:cubicBezTo>
                <a:cubicBezTo>
                  <a:pt x="412624" y="1393830"/>
                  <a:pt x="167376" y="1318131"/>
                  <a:pt x="0" y="1384995"/>
                </a:cubicBezTo>
                <a:cubicBezTo>
                  <a:pt x="-47697" y="1266594"/>
                  <a:pt x="31580" y="1121601"/>
                  <a:pt x="0" y="937180"/>
                </a:cubicBezTo>
                <a:cubicBezTo>
                  <a:pt x="-31580" y="752759"/>
                  <a:pt x="1214" y="592555"/>
                  <a:pt x="0" y="503215"/>
                </a:cubicBezTo>
                <a:cubicBezTo>
                  <a:pt x="-1214" y="413875"/>
                  <a:pt x="53820" y="167744"/>
                  <a:pt x="0" y="0"/>
                </a:cubicBezTo>
                <a:close/>
              </a:path>
            </a:pathLst>
          </a:custGeom>
          <a:noFill/>
          <a:ln w="28575">
            <a:solidFill>
              <a:srgbClr val="0070C0"/>
            </a:solidFill>
            <a:extLst>
              <a:ext uri="{C807C97D-BFC1-408E-A445-0C87EB9F89A2}">
                <ask:lineSketchStyleProps xmlns:ask="http://schemas.microsoft.com/office/drawing/2018/sketchyshapes" sd="662989930">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GB" sz="1200" dirty="0">
                <a:latin typeface="Comic Sans MS"/>
              </a:rPr>
              <a:t>Phonics GPC focus</a:t>
            </a:r>
          </a:p>
          <a:p>
            <a:pPr marL="171450" indent="-171450">
              <a:buFont typeface="Arial" panose="020B0604020202020204" pitchFamily="34" charset="0"/>
              <a:buChar char="•"/>
            </a:pPr>
            <a:r>
              <a:rPr lang="en-GB" sz="1200" dirty="0">
                <a:latin typeface="Comic Sans MS"/>
              </a:rPr>
              <a:t> ai </a:t>
            </a:r>
            <a:r>
              <a:rPr lang="en-GB" sz="1200" dirty="0" err="1">
                <a:latin typeface="Comic Sans MS"/>
              </a:rPr>
              <a:t>ee</a:t>
            </a:r>
            <a:r>
              <a:rPr lang="en-GB" sz="1200" dirty="0">
                <a:latin typeface="Comic Sans MS"/>
              </a:rPr>
              <a:t> </a:t>
            </a:r>
            <a:r>
              <a:rPr lang="en-GB" sz="1200" dirty="0" err="1">
                <a:latin typeface="Comic Sans MS"/>
              </a:rPr>
              <a:t>igh</a:t>
            </a:r>
            <a:r>
              <a:rPr lang="en-GB" sz="1200" dirty="0">
                <a:latin typeface="Comic Sans MS"/>
              </a:rPr>
              <a:t> </a:t>
            </a:r>
            <a:r>
              <a:rPr lang="en-GB" sz="1200" dirty="0" err="1">
                <a:latin typeface="Comic Sans MS"/>
              </a:rPr>
              <a:t>oa</a:t>
            </a:r>
            <a:r>
              <a:rPr lang="en-GB" sz="1200" dirty="0">
                <a:latin typeface="Comic Sans MS"/>
              </a:rPr>
              <a:t> </a:t>
            </a:r>
            <a:r>
              <a:rPr lang="en-GB" sz="1200" dirty="0" err="1">
                <a:latin typeface="Comic Sans MS"/>
              </a:rPr>
              <a:t>oo</a:t>
            </a:r>
            <a:endParaRPr lang="en-GB" sz="1200" dirty="0">
              <a:latin typeface="Comic Sans MS"/>
            </a:endParaRPr>
          </a:p>
          <a:p>
            <a:pPr marL="171450" indent="-171450">
              <a:buFont typeface="Arial"/>
              <a:buChar char="•"/>
            </a:pPr>
            <a:r>
              <a:rPr lang="en-GB" sz="1200" dirty="0" err="1">
                <a:latin typeface="Comic Sans MS"/>
              </a:rPr>
              <a:t>ar</a:t>
            </a:r>
            <a:r>
              <a:rPr lang="en-GB" sz="1200" dirty="0">
                <a:latin typeface="Comic Sans MS"/>
              </a:rPr>
              <a:t> or </a:t>
            </a:r>
            <a:r>
              <a:rPr lang="en-GB" sz="1200" dirty="0" err="1">
                <a:latin typeface="Comic Sans MS"/>
              </a:rPr>
              <a:t>ur</a:t>
            </a:r>
            <a:r>
              <a:rPr lang="en-GB" sz="1200" dirty="0">
                <a:latin typeface="Comic Sans MS"/>
              </a:rPr>
              <a:t> ow oi</a:t>
            </a:r>
          </a:p>
          <a:p>
            <a:pPr marL="171450" indent="-171450">
              <a:buFont typeface="Arial"/>
              <a:buChar char="•"/>
            </a:pPr>
            <a:r>
              <a:rPr lang="en-GB" sz="1200" dirty="0">
                <a:latin typeface="Comic Sans MS"/>
              </a:rPr>
              <a:t>ear air er</a:t>
            </a:r>
          </a:p>
          <a:p>
            <a:pPr marL="171450" indent="-171450">
              <a:buFont typeface="Arial"/>
              <a:buChar char="•"/>
            </a:pPr>
            <a:r>
              <a:rPr lang="en-GB" sz="1200" dirty="0">
                <a:latin typeface="Comic Sans MS"/>
              </a:rPr>
              <a:t> Tricky words: was,</a:t>
            </a:r>
          </a:p>
          <a:p>
            <a:r>
              <a:rPr lang="en-GB" sz="1200" dirty="0">
                <a:latin typeface="Comic Sans MS"/>
              </a:rPr>
              <a:t>you, they, my, all, are</a:t>
            </a:r>
          </a:p>
          <a:p>
            <a:pPr marL="171450" indent="-171450">
              <a:buFont typeface="Arial"/>
              <a:buChar char="•"/>
            </a:pPr>
            <a:endParaRPr lang="en-GB" sz="1200" dirty="0">
              <a:latin typeface="Comic Sans MS"/>
            </a:endParaRPr>
          </a:p>
        </p:txBody>
      </p:sp>
      <p:pic>
        <p:nvPicPr>
          <p:cNvPr id="21" name="Picture 20" descr="A group of people skiing in the snow&#10;&#10;AI-generated content may be incorrect.">
            <a:extLst>
              <a:ext uri="{FF2B5EF4-FFF2-40B4-BE49-F238E27FC236}">
                <a16:creationId xmlns:a16="http://schemas.microsoft.com/office/drawing/2014/main" id="{80521883-4994-BA3A-EAB5-8DE167E6AFF9}"/>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628565" y="3547108"/>
            <a:ext cx="1492982" cy="1143064"/>
          </a:xfrm>
          <a:prstGeom prst="ellipse">
            <a:avLst/>
          </a:prstGeom>
          <a:ln>
            <a:noFill/>
          </a:ln>
          <a:effectLst>
            <a:softEdge rad="112500"/>
          </a:effectLst>
        </p:spPr>
      </p:pic>
      <p:pic>
        <p:nvPicPr>
          <p:cNvPr id="25" name="Picture 24" descr="A snowy street with trees and houses&#10;&#10;AI-generated content may be incorrect.">
            <a:extLst>
              <a:ext uri="{FF2B5EF4-FFF2-40B4-BE49-F238E27FC236}">
                <a16:creationId xmlns:a16="http://schemas.microsoft.com/office/drawing/2014/main" id="{B687623E-1B39-C789-E73A-E21BA8FA182D}"/>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29438" y="3006642"/>
            <a:ext cx="1458140" cy="973067"/>
          </a:xfrm>
          <a:prstGeom prst="ellipse">
            <a:avLst/>
          </a:prstGeom>
          <a:ln>
            <a:noFill/>
          </a:ln>
          <a:effectLst>
            <a:softEdge rad="112500"/>
          </a:effectLst>
        </p:spPr>
      </p:pic>
      <p:pic>
        <p:nvPicPr>
          <p:cNvPr id="30" name="Picture 29" descr="A group of colorful sparklers&#10;&#10;AI-generated content may be incorrect.">
            <a:extLst>
              <a:ext uri="{FF2B5EF4-FFF2-40B4-BE49-F238E27FC236}">
                <a16:creationId xmlns:a16="http://schemas.microsoft.com/office/drawing/2014/main" id="{208C2FF9-1AF5-45EF-3B4B-8663A99FAD4C}"/>
              </a:ext>
            </a:extLst>
          </p:cNvPr>
          <p:cNvPicPr>
            <a:picLocks noChangeAspect="1"/>
          </p:cNvPicPr>
          <p:nvPr/>
        </p:nvPicPr>
        <p:blipFill>
          <a:blip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3314288" y="119260"/>
            <a:ext cx="1110794" cy="973055"/>
          </a:xfrm>
          <a:prstGeom prst="rect">
            <a:avLst/>
          </a:prstGeom>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31</TotalTime>
  <Words>383</Words>
  <Application>Microsoft Office PowerPoint</Application>
  <PresentationFormat>Widescreen</PresentationFormat>
  <Paragraphs>49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Fiona Booth</dc:creator>
  <cp:lastModifiedBy>Fiona Booth</cp:lastModifiedBy>
  <cp:revision>478</cp:revision>
  <dcterms:created xsi:type="dcterms:W3CDTF">2025-08-03T16:43:27Z</dcterms:created>
  <dcterms:modified xsi:type="dcterms:W3CDTF">2026-01-09T09:40:22Z</dcterms:modified>
</cp:coreProperties>
</file>