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5D45F8-9FCC-9DB1-964F-427AE25D3C06}" v="18" dt="2026-02-23T13:07:32.7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Francis" userId="S::lfrancis@bolton-by-bowland.lancs.sch.uk::5ebe2954-466e-4eef-80dc-1f0d393b43e2" providerId="AD" clId="Web-{BC5D45F8-9FCC-9DB1-964F-427AE25D3C06}"/>
    <pc:docChg chg="modSld">
      <pc:chgData name="Lisa Francis" userId="S::lfrancis@bolton-by-bowland.lancs.sch.uk::5ebe2954-466e-4eef-80dc-1f0d393b43e2" providerId="AD" clId="Web-{BC5D45F8-9FCC-9DB1-964F-427AE25D3C06}" dt="2026-02-23T13:07:32.702" v="7" actId="20577"/>
      <pc:docMkLst>
        <pc:docMk/>
      </pc:docMkLst>
      <pc:sldChg chg="modSp">
        <pc:chgData name="Lisa Francis" userId="S::lfrancis@bolton-by-bowland.lancs.sch.uk::5ebe2954-466e-4eef-80dc-1f0d393b43e2" providerId="AD" clId="Web-{BC5D45F8-9FCC-9DB1-964F-427AE25D3C06}" dt="2026-02-23T13:07:32.702" v="7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BC5D45F8-9FCC-9DB1-964F-427AE25D3C06}" dt="2026-02-23T13:07:32.702" v="7" actId="20577"/>
          <ac:spMkLst>
            <pc:docMk/>
            <pc:sldMk cId="109857222" sldId="256"/>
            <ac:spMk id="3" creationId="{B6FBAD8C-0800-8B19-21DA-7803E142AAE4}"/>
          </ac:spMkLst>
        </pc:spChg>
        <pc:spChg chg="mod">
          <ac:chgData name="Lisa Francis" userId="S::lfrancis@bolton-by-bowland.lancs.sch.uk::5ebe2954-466e-4eef-80dc-1f0d393b43e2" providerId="AD" clId="Web-{BC5D45F8-9FCC-9DB1-964F-427AE25D3C06}" dt="2026-02-23T13:06:08.107" v="2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BC5D45F8-9FCC-9DB1-964F-427AE25D3C06}" dt="2026-02-23T13:07:17.015" v="6" actId="20577"/>
          <ac:spMkLst>
            <pc:docMk/>
            <pc:sldMk cId="109857222" sldId="256"/>
            <ac:spMk id="7" creationId="{D6E40D4A-A876-235E-9CC3-F609DB74BB0C}"/>
          </ac:spMkLst>
        </pc:spChg>
      </pc:sldChg>
    </pc:docChg>
  </pc:docChgLst>
  <pc:docChgLst>
    <pc:chgData clId="Web-{814C04D9-2C6A-9F3C-2FDA-CEA2599C76DC}"/>
    <pc:docChg chg="modSld">
      <pc:chgData name="" userId="" providerId="" clId="Web-{814C04D9-2C6A-9F3C-2FDA-CEA2599C76DC}" dt="2026-02-15T12:27:02.818" v="2" actId="20577"/>
      <pc:docMkLst>
        <pc:docMk/>
      </pc:docMkLst>
      <pc:sldChg chg="modSp">
        <pc:chgData name="" userId="" providerId="" clId="Web-{814C04D9-2C6A-9F3C-2FDA-CEA2599C76DC}" dt="2026-02-15T12:27:02.818" v="2" actId="20577"/>
        <pc:sldMkLst>
          <pc:docMk/>
          <pc:sldMk cId="109857222" sldId="256"/>
        </pc:sldMkLst>
        <pc:spChg chg="mod">
          <ac:chgData name="" userId="" providerId="" clId="Web-{814C04D9-2C6A-9F3C-2FDA-CEA2599C76DC}" dt="2026-02-15T12:27:02.818" v="2" actId="20577"/>
          <ac:spMkLst>
            <pc:docMk/>
            <pc:sldMk cId="109857222" sldId="256"/>
            <ac:spMk id="3" creationId="{B6FBAD8C-0800-8B19-21DA-7803E142AAE4}"/>
          </ac:spMkLst>
        </pc:spChg>
      </pc:sldChg>
    </pc:docChg>
  </pc:docChgLst>
  <pc:docChgLst>
    <pc:chgData name="Fiona Booth" userId="S::f.booth@bolton-by-bowland.lancs.sch.uk::4014e671-ce50-4e0c-89c9-812f2b7af765" providerId="AD" clId="Web-{814C04D9-2C6A-9F3C-2FDA-CEA2599C76DC}"/>
    <pc:docChg chg="modSld">
      <pc:chgData name="Fiona Booth" userId="S::f.booth@bolton-by-bowland.lancs.sch.uk::4014e671-ce50-4e0c-89c9-812f2b7af765" providerId="AD" clId="Web-{814C04D9-2C6A-9F3C-2FDA-CEA2599C76DC}" dt="2026-02-15T12:27:33.068" v="15" actId="20577"/>
      <pc:docMkLst>
        <pc:docMk/>
      </pc:docMkLst>
      <pc:sldChg chg="addSp delSp modSp">
        <pc:chgData name="Fiona Booth" userId="S::f.booth@bolton-by-bowland.lancs.sch.uk::4014e671-ce50-4e0c-89c9-812f2b7af765" providerId="AD" clId="Web-{814C04D9-2C6A-9F3C-2FDA-CEA2599C76DC}" dt="2026-02-15T12:27:33.068" v="15" actId="20577"/>
        <pc:sldMkLst>
          <pc:docMk/>
          <pc:sldMk cId="109857222" sldId="256"/>
        </pc:sldMkLst>
        <pc:spChg chg="add del mod">
          <ac:chgData name="Fiona Booth" userId="S::f.booth@bolton-by-bowland.lancs.sch.uk::4014e671-ce50-4e0c-89c9-812f2b7af765" providerId="AD" clId="Web-{814C04D9-2C6A-9F3C-2FDA-CEA2599C76DC}" dt="2026-02-15T12:27:33.068" v="15" actId="20577"/>
          <ac:spMkLst>
            <pc:docMk/>
            <pc:sldMk cId="109857222" sldId="256"/>
            <ac:spMk id="3" creationId="{B6FBAD8C-0800-8B19-21DA-7803E142AAE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dailygalaxy.com/2025/11/researchers-solve-dinosaur-egg-mystery/" TargetMode="External"/><Relationship Id="rId13" Type="http://schemas.openxmlformats.org/officeDocument/2006/relationships/image" Target="../media/image8.jp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12" Type="http://schemas.openxmlformats.org/officeDocument/2006/relationships/hyperlink" Target="https://pxhere.com/en/photo/54451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thestoryreadingapeblog.com/2021/05/02/8-stages-in-the-life-cycle-of-a-writer-from-the-aha-moment-to-beyond-the-grave-by-ruth-harris/" TargetMode="Externa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hyperlink" Target="https://pixabay.com/en/faith-pray-prayer-cross-1768602/" TargetMode="External"/><Relationship Id="rId4" Type="http://schemas.openxmlformats.org/officeDocument/2006/relationships/image" Target="../media/image3.jpeg"/><Relationship Id="rId9" Type="http://schemas.openxmlformats.org/officeDocument/2006/relationships/image" Target="../media/image6.jpeg"/><Relationship Id="rId14" Type="http://schemas.openxmlformats.org/officeDocument/2006/relationships/hyperlink" Target="https://www.peakpx.com/456000/2-shee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7300" y="1843088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1" y="40948"/>
            <a:ext cx="3179738" cy="1569660"/>
          </a:xfrm>
          <a:custGeom>
            <a:avLst/>
            <a:gdLst>
              <a:gd name="csX0" fmla="*/ 0 w 3179738"/>
              <a:gd name="csY0" fmla="*/ 0 h 1569660"/>
              <a:gd name="csX1" fmla="*/ 699542 w 3179738"/>
              <a:gd name="csY1" fmla="*/ 0 h 1569660"/>
              <a:gd name="csX2" fmla="*/ 1399085 w 3179738"/>
              <a:gd name="csY2" fmla="*/ 0 h 1569660"/>
              <a:gd name="csX3" fmla="*/ 2035032 w 3179738"/>
              <a:gd name="csY3" fmla="*/ 0 h 1569660"/>
              <a:gd name="csX4" fmla="*/ 3179738 w 3179738"/>
              <a:gd name="csY4" fmla="*/ 0 h 1569660"/>
              <a:gd name="csX5" fmla="*/ 3179738 w 3179738"/>
              <a:gd name="csY5" fmla="*/ 523220 h 1569660"/>
              <a:gd name="csX6" fmla="*/ 3179738 w 3179738"/>
              <a:gd name="csY6" fmla="*/ 1046440 h 1569660"/>
              <a:gd name="csX7" fmla="*/ 3179738 w 3179738"/>
              <a:gd name="csY7" fmla="*/ 1569660 h 1569660"/>
              <a:gd name="csX8" fmla="*/ 2639183 w 3179738"/>
              <a:gd name="csY8" fmla="*/ 1569660 h 1569660"/>
              <a:gd name="csX9" fmla="*/ 2098627 w 3179738"/>
              <a:gd name="csY9" fmla="*/ 1569660 h 1569660"/>
              <a:gd name="csX10" fmla="*/ 1462679 w 3179738"/>
              <a:gd name="csY10" fmla="*/ 1569660 h 1569660"/>
              <a:gd name="csX11" fmla="*/ 890327 w 3179738"/>
              <a:gd name="csY11" fmla="*/ 1569660 h 1569660"/>
              <a:gd name="csX12" fmla="*/ 0 w 3179738"/>
              <a:gd name="csY12" fmla="*/ 1569660 h 1569660"/>
              <a:gd name="csX13" fmla="*/ 0 w 3179738"/>
              <a:gd name="csY13" fmla="*/ 1046440 h 1569660"/>
              <a:gd name="csX14" fmla="*/ 0 w 3179738"/>
              <a:gd name="csY14" fmla="*/ 491827 h 1569660"/>
              <a:gd name="csX15" fmla="*/ 0 w 3179738"/>
              <a:gd name="csY15" fmla="*/ 0 h 15696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3179738" h="1569660" extrusionOk="0">
                <a:moveTo>
                  <a:pt x="0" y="0"/>
                </a:moveTo>
                <a:cubicBezTo>
                  <a:pt x="308966" y="8892"/>
                  <a:pt x="449403" y="-30448"/>
                  <a:pt x="699542" y="0"/>
                </a:cubicBezTo>
                <a:cubicBezTo>
                  <a:pt x="949681" y="30448"/>
                  <a:pt x="1242557" y="26335"/>
                  <a:pt x="1399085" y="0"/>
                </a:cubicBezTo>
                <a:cubicBezTo>
                  <a:pt x="1555613" y="-26335"/>
                  <a:pt x="1844294" y="-10590"/>
                  <a:pt x="2035032" y="0"/>
                </a:cubicBezTo>
                <a:cubicBezTo>
                  <a:pt x="2225770" y="10590"/>
                  <a:pt x="2806805" y="-17395"/>
                  <a:pt x="3179738" y="0"/>
                </a:cubicBezTo>
                <a:cubicBezTo>
                  <a:pt x="3182083" y="216714"/>
                  <a:pt x="3195866" y="291356"/>
                  <a:pt x="3179738" y="523220"/>
                </a:cubicBezTo>
                <a:cubicBezTo>
                  <a:pt x="3163610" y="755084"/>
                  <a:pt x="3163399" y="813941"/>
                  <a:pt x="3179738" y="1046440"/>
                </a:cubicBezTo>
                <a:cubicBezTo>
                  <a:pt x="3196077" y="1278939"/>
                  <a:pt x="3158924" y="1440551"/>
                  <a:pt x="3179738" y="1569660"/>
                </a:cubicBezTo>
                <a:cubicBezTo>
                  <a:pt x="2929266" y="1595121"/>
                  <a:pt x="2761295" y="1585806"/>
                  <a:pt x="2639183" y="1569660"/>
                </a:cubicBezTo>
                <a:cubicBezTo>
                  <a:pt x="2517072" y="1553514"/>
                  <a:pt x="2227738" y="1584815"/>
                  <a:pt x="2098627" y="1569660"/>
                </a:cubicBezTo>
                <a:cubicBezTo>
                  <a:pt x="1969516" y="1554505"/>
                  <a:pt x="1764171" y="1586124"/>
                  <a:pt x="1462679" y="1569660"/>
                </a:cubicBezTo>
                <a:cubicBezTo>
                  <a:pt x="1161187" y="1553196"/>
                  <a:pt x="1061851" y="1566439"/>
                  <a:pt x="890327" y="1569660"/>
                </a:cubicBezTo>
                <a:cubicBezTo>
                  <a:pt x="718803" y="1572881"/>
                  <a:pt x="319392" y="1550154"/>
                  <a:pt x="0" y="1569660"/>
                </a:cubicBezTo>
                <a:cubicBezTo>
                  <a:pt x="2222" y="1348539"/>
                  <a:pt x="10578" y="1238100"/>
                  <a:pt x="0" y="1046440"/>
                </a:cubicBezTo>
                <a:cubicBezTo>
                  <a:pt x="-10578" y="854780"/>
                  <a:pt x="-23125" y="706612"/>
                  <a:pt x="0" y="491827"/>
                </a:cubicBezTo>
                <a:cubicBezTo>
                  <a:pt x="23125" y="277042"/>
                  <a:pt x="-12404" y="14868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Books we will be reading this half term: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Busy spider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Oi Frog </a:t>
            </a:r>
          </a:p>
          <a:p>
            <a:r>
              <a:rPr lang="en-GB" sz="1200" b="0" i="0">
                <a:solidFill>
                  <a:srgbClr val="000000"/>
                </a:solidFill>
                <a:effectLst/>
                <a:latin typeface="Comic Sans MS"/>
              </a:rPr>
              <a:t>The </a:t>
            </a:r>
            <a:r>
              <a:rPr lang="en-GB" sz="1200">
                <a:solidFill>
                  <a:srgbClr val="000000"/>
                </a:solidFill>
                <a:latin typeface="Comic Sans MS"/>
              </a:rPr>
              <a:t>Odd</a:t>
            </a:r>
            <a:r>
              <a:rPr lang="en-GB" sz="1200" b="0" i="0">
                <a:solidFill>
                  <a:srgbClr val="000000"/>
                </a:solidFill>
                <a:effectLst/>
                <a:latin typeface="Comic Sans MS"/>
              </a:rPr>
              <a:t> </a:t>
            </a:r>
            <a:r>
              <a:rPr lang="en-GB" sz="1200">
                <a:solidFill>
                  <a:srgbClr val="000000"/>
                </a:solidFill>
                <a:latin typeface="Comic Sans MS"/>
              </a:rPr>
              <a:t>Egg</a:t>
            </a:r>
            <a:r>
              <a:rPr lang="en-GB" sz="1200" b="0" i="0">
                <a:solidFill>
                  <a:srgbClr val="000000"/>
                </a:solidFill>
                <a:effectLst/>
                <a:latin typeface="Comic Sans MS"/>
              </a:rPr>
              <a:t> </a:t>
            </a:r>
          </a:p>
          <a:p>
            <a:r>
              <a:rPr lang="en-GB" sz="1200" b="0" i="0">
                <a:solidFill>
                  <a:srgbClr val="000000"/>
                </a:solidFill>
                <a:effectLst/>
                <a:latin typeface="Comic Sans MS"/>
              </a:rPr>
              <a:t>What the Ladybird </a:t>
            </a:r>
            <a:r>
              <a:rPr lang="en-GB" sz="1200">
                <a:solidFill>
                  <a:srgbClr val="000000"/>
                </a:solidFill>
                <a:latin typeface="Comic Sans MS"/>
              </a:rPr>
              <a:t>Heard</a:t>
            </a:r>
            <a:r>
              <a:rPr lang="en-GB" sz="1200" b="0" i="0">
                <a:solidFill>
                  <a:srgbClr val="000000"/>
                </a:solidFill>
                <a:effectLst/>
                <a:latin typeface="Comic Sans MS"/>
              </a:rPr>
              <a:t> 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Ugly Duckling 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Easter story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Cinderella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8390171" y="163917"/>
            <a:ext cx="3367616" cy="1200329"/>
          </a:xfrm>
          <a:custGeom>
            <a:avLst/>
            <a:gdLst>
              <a:gd name="csX0" fmla="*/ 0 w 3367616"/>
              <a:gd name="csY0" fmla="*/ 0 h 1200329"/>
              <a:gd name="csX1" fmla="*/ 628622 w 3367616"/>
              <a:gd name="csY1" fmla="*/ 0 h 1200329"/>
              <a:gd name="csX2" fmla="*/ 1257243 w 3367616"/>
              <a:gd name="csY2" fmla="*/ 0 h 1200329"/>
              <a:gd name="csX3" fmla="*/ 1717484 w 3367616"/>
              <a:gd name="csY3" fmla="*/ 0 h 1200329"/>
              <a:gd name="csX4" fmla="*/ 2177725 w 3367616"/>
              <a:gd name="csY4" fmla="*/ 0 h 1200329"/>
              <a:gd name="csX5" fmla="*/ 2738994 w 3367616"/>
              <a:gd name="csY5" fmla="*/ 0 h 1200329"/>
              <a:gd name="csX6" fmla="*/ 3367616 w 3367616"/>
              <a:gd name="csY6" fmla="*/ 0 h 1200329"/>
              <a:gd name="csX7" fmla="*/ 3367616 w 3367616"/>
              <a:gd name="csY7" fmla="*/ 376103 h 1200329"/>
              <a:gd name="csX8" fmla="*/ 3367616 w 3367616"/>
              <a:gd name="csY8" fmla="*/ 776213 h 1200329"/>
              <a:gd name="csX9" fmla="*/ 3367616 w 3367616"/>
              <a:gd name="csY9" fmla="*/ 1200329 h 1200329"/>
              <a:gd name="csX10" fmla="*/ 2907375 w 3367616"/>
              <a:gd name="csY10" fmla="*/ 1200329 h 1200329"/>
              <a:gd name="csX11" fmla="*/ 2278753 w 3367616"/>
              <a:gd name="csY11" fmla="*/ 1200329 h 1200329"/>
              <a:gd name="csX12" fmla="*/ 1683808 w 3367616"/>
              <a:gd name="csY12" fmla="*/ 1200329 h 1200329"/>
              <a:gd name="csX13" fmla="*/ 1122539 w 3367616"/>
              <a:gd name="csY13" fmla="*/ 1200329 h 1200329"/>
              <a:gd name="csX14" fmla="*/ 594945 w 3367616"/>
              <a:gd name="csY14" fmla="*/ 1200329 h 1200329"/>
              <a:gd name="csX15" fmla="*/ 0 w 3367616"/>
              <a:gd name="csY15" fmla="*/ 1200329 h 1200329"/>
              <a:gd name="csX16" fmla="*/ 0 w 3367616"/>
              <a:gd name="csY16" fmla="*/ 800219 h 1200329"/>
              <a:gd name="csX17" fmla="*/ 0 w 3367616"/>
              <a:gd name="csY17" fmla="*/ 388106 h 1200329"/>
              <a:gd name="csX18" fmla="*/ 0 w 3367616"/>
              <a:gd name="csY18" fmla="*/ 0 h 120032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367616" h="1200329" extrusionOk="0">
                <a:moveTo>
                  <a:pt x="0" y="0"/>
                </a:moveTo>
                <a:cubicBezTo>
                  <a:pt x="139792" y="-24857"/>
                  <a:pt x="409408" y="35294"/>
                  <a:pt x="628622" y="0"/>
                </a:cubicBezTo>
                <a:cubicBezTo>
                  <a:pt x="847836" y="-35294"/>
                  <a:pt x="997728" y="54823"/>
                  <a:pt x="1257243" y="0"/>
                </a:cubicBezTo>
                <a:cubicBezTo>
                  <a:pt x="1516758" y="-54823"/>
                  <a:pt x="1526261" y="9574"/>
                  <a:pt x="1717484" y="0"/>
                </a:cubicBezTo>
                <a:cubicBezTo>
                  <a:pt x="1908707" y="-9574"/>
                  <a:pt x="2034578" y="48227"/>
                  <a:pt x="2177725" y="0"/>
                </a:cubicBezTo>
                <a:cubicBezTo>
                  <a:pt x="2320872" y="-48227"/>
                  <a:pt x="2464864" y="36530"/>
                  <a:pt x="2738994" y="0"/>
                </a:cubicBezTo>
                <a:cubicBezTo>
                  <a:pt x="3013124" y="-36530"/>
                  <a:pt x="3128733" y="50864"/>
                  <a:pt x="3367616" y="0"/>
                </a:cubicBezTo>
                <a:cubicBezTo>
                  <a:pt x="3411795" y="79488"/>
                  <a:pt x="3354221" y="214276"/>
                  <a:pt x="3367616" y="376103"/>
                </a:cubicBezTo>
                <a:cubicBezTo>
                  <a:pt x="3381011" y="537930"/>
                  <a:pt x="3330734" y="686861"/>
                  <a:pt x="3367616" y="776213"/>
                </a:cubicBezTo>
                <a:cubicBezTo>
                  <a:pt x="3404498" y="865565"/>
                  <a:pt x="3367486" y="1009664"/>
                  <a:pt x="3367616" y="1200329"/>
                </a:cubicBezTo>
                <a:cubicBezTo>
                  <a:pt x="3191317" y="1249209"/>
                  <a:pt x="3109258" y="1168361"/>
                  <a:pt x="2907375" y="1200329"/>
                </a:cubicBezTo>
                <a:cubicBezTo>
                  <a:pt x="2705492" y="1232297"/>
                  <a:pt x="2445926" y="1199633"/>
                  <a:pt x="2278753" y="1200329"/>
                </a:cubicBezTo>
                <a:cubicBezTo>
                  <a:pt x="2111580" y="1201025"/>
                  <a:pt x="1940119" y="1199134"/>
                  <a:pt x="1683808" y="1200329"/>
                </a:cubicBezTo>
                <a:cubicBezTo>
                  <a:pt x="1427497" y="1201524"/>
                  <a:pt x="1295053" y="1175991"/>
                  <a:pt x="1122539" y="1200329"/>
                </a:cubicBezTo>
                <a:cubicBezTo>
                  <a:pt x="950025" y="1224667"/>
                  <a:pt x="767302" y="1169302"/>
                  <a:pt x="594945" y="1200329"/>
                </a:cubicBezTo>
                <a:cubicBezTo>
                  <a:pt x="422588" y="1231356"/>
                  <a:pt x="273125" y="1195652"/>
                  <a:pt x="0" y="1200329"/>
                </a:cubicBezTo>
                <a:cubicBezTo>
                  <a:pt x="-26133" y="1078390"/>
                  <a:pt x="17837" y="899927"/>
                  <a:pt x="0" y="800219"/>
                </a:cubicBezTo>
                <a:cubicBezTo>
                  <a:pt x="-17837" y="700511"/>
                  <a:pt x="40180" y="572292"/>
                  <a:pt x="0" y="388106"/>
                </a:cubicBezTo>
                <a:cubicBezTo>
                  <a:pt x="-40180" y="203920"/>
                  <a:pt x="23353" y="12439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err="1">
                <a:latin typeface="Comic Sans MS"/>
              </a:rPr>
              <a:t>Maths</a:t>
            </a:r>
            <a:r>
              <a:rPr lang="en-US" sz="1200" dirty="0">
                <a:latin typeface="Comic Sans MS"/>
              </a:rPr>
              <a:t>: </a:t>
            </a:r>
            <a:r>
              <a:rPr lang="en-GB" sz="1200" dirty="0">
                <a:latin typeface="Comic Sans MS"/>
              </a:rPr>
              <a:t>In Maths the children will be </a:t>
            </a:r>
            <a:r>
              <a:rPr lang="en-GB" sz="1200">
                <a:latin typeface="Comic Sans MS"/>
              </a:rPr>
              <a:t>learning about: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Building 9&amp;10, 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Make pairs of numbers · 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2d &amp; 3d shapes ·</a:t>
            </a:r>
          </a:p>
          <a:p>
            <a:r>
              <a:rPr lang="en-GB" sz="1200" b="0" i="0">
                <a:solidFill>
                  <a:srgbClr val="000000"/>
                </a:solidFill>
                <a:effectLst/>
                <a:latin typeface="Comic Sans MS"/>
              </a:rPr>
              <a:t> </a:t>
            </a:r>
            <a:r>
              <a:rPr lang="en-GB" sz="1200">
                <a:solidFill>
                  <a:srgbClr val="000000"/>
                </a:solidFill>
                <a:latin typeface="Comic Sans MS"/>
              </a:rPr>
              <a:t>Matching</a:t>
            </a:r>
            <a:r>
              <a:rPr lang="en-GB" sz="1200" b="0" i="0">
                <a:solidFill>
                  <a:srgbClr val="000000"/>
                </a:solidFill>
                <a:effectLst/>
                <a:latin typeface="Comic Sans MS"/>
              </a:rPr>
              <a:t> numerals to quantity 0-10</a:t>
            </a:r>
            <a:endParaRPr lang="en-GB" sz="1200">
              <a:latin typeface="Comic Sans M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FE499F-F712-EF5D-E9CD-7074B7436139}"/>
              </a:ext>
            </a:extLst>
          </p:cNvPr>
          <p:cNvSpPr txBox="1"/>
          <p:nvPr/>
        </p:nvSpPr>
        <p:spPr>
          <a:xfrm>
            <a:off x="0" y="4187759"/>
            <a:ext cx="3390899" cy="646331"/>
          </a:xfrm>
          <a:custGeom>
            <a:avLst/>
            <a:gdLst>
              <a:gd name="csX0" fmla="*/ 0 w 3390899"/>
              <a:gd name="csY0" fmla="*/ 0 h 646331"/>
              <a:gd name="csX1" fmla="*/ 3390899 w 3390899"/>
              <a:gd name="csY1" fmla="*/ 0 h 646331"/>
              <a:gd name="csX2" fmla="*/ 3390899 w 3390899"/>
              <a:gd name="csY2" fmla="*/ 646331 h 646331"/>
              <a:gd name="csX3" fmla="*/ 0 w 3390899"/>
              <a:gd name="csY3" fmla="*/ 646331 h 646331"/>
              <a:gd name="csX4" fmla="*/ 0 w 3390899"/>
              <a:gd name="csY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390899" h="646331" extrusionOk="0">
                <a:moveTo>
                  <a:pt x="0" y="0"/>
                </a:moveTo>
                <a:cubicBezTo>
                  <a:pt x="683918" y="14652"/>
                  <a:pt x="2905244" y="92045"/>
                  <a:pt x="3390899" y="0"/>
                </a:cubicBezTo>
                <a:cubicBezTo>
                  <a:pt x="3346225" y="134981"/>
                  <a:pt x="3336055" y="523643"/>
                  <a:pt x="3390899" y="646331"/>
                </a:cubicBezTo>
                <a:cubicBezTo>
                  <a:pt x="1835095" y="519096"/>
                  <a:pt x="703100" y="706449"/>
                  <a:pt x="0" y="646331"/>
                </a:cubicBezTo>
                <a:cubicBezTo>
                  <a:pt x="10947" y="493135"/>
                  <a:pt x="-37340" y="26935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82733345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 panose="030F0702030302020204" pitchFamily="66" charset="0"/>
              </a:rPr>
              <a:t>R.E In R.E children will be introduced to stories Jesus will have told and also they will  learn about why we celebrate 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Easter.</a:t>
            </a:r>
            <a:endParaRPr lang="en-US" sz="1200" dirty="0">
              <a:highlight>
                <a:srgbClr val="E0BF5E"/>
              </a:highlight>
              <a:latin typeface="Comic Sans MS" panose="030F0702030302020204" pitchFamily="66" charset="0"/>
              <a:ea typeface="Open Sans"/>
              <a:cs typeface="Open San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4789197" y="4861387"/>
            <a:ext cx="2743200" cy="646331"/>
          </a:xfrm>
          <a:custGeom>
            <a:avLst/>
            <a:gdLst>
              <a:gd name="csX0" fmla="*/ 0 w 2743200"/>
              <a:gd name="csY0" fmla="*/ 0 h 646331"/>
              <a:gd name="csX1" fmla="*/ 2743200 w 2743200"/>
              <a:gd name="csY1" fmla="*/ 0 h 646331"/>
              <a:gd name="csX2" fmla="*/ 2743200 w 2743200"/>
              <a:gd name="csY2" fmla="*/ 646331 h 646331"/>
              <a:gd name="csX3" fmla="*/ 0 w 2743200"/>
              <a:gd name="csY3" fmla="*/ 646331 h 646331"/>
              <a:gd name="csX4" fmla="*/ 0 w 2743200"/>
              <a:gd name="csY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743200" h="646331" extrusionOk="0">
                <a:moveTo>
                  <a:pt x="0" y="0"/>
                </a:moveTo>
                <a:cubicBezTo>
                  <a:pt x="416287" y="-159387"/>
                  <a:pt x="2282310" y="148095"/>
                  <a:pt x="2743200" y="0"/>
                </a:cubicBezTo>
                <a:cubicBezTo>
                  <a:pt x="2763991" y="132409"/>
                  <a:pt x="2723392" y="561372"/>
                  <a:pt x="2743200" y="646331"/>
                </a:cubicBezTo>
                <a:cubicBezTo>
                  <a:pt x="1980069" y="495167"/>
                  <a:pt x="1264900" y="632321"/>
                  <a:pt x="0" y="646331"/>
                </a:cubicBezTo>
                <a:cubicBezTo>
                  <a:pt x="-28229" y="450093"/>
                  <a:pt x="-12549" y="14782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 panose="030F0702030302020204" pitchFamily="66" charset="0"/>
              </a:rPr>
              <a:t>Learning themes: 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Life cycles, different types of animals &amp; habitats, vehicles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43918" y="3089831"/>
            <a:ext cx="2743200" cy="646331"/>
          </a:xfrm>
          <a:custGeom>
            <a:avLst/>
            <a:gdLst>
              <a:gd name="csX0" fmla="*/ 0 w 2743200"/>
              <a:gd name="csY0" fmla="*/ 0 h 646331"/>
              <a:gd name="csX1" fmla="*/ 740664 w 2743200"/>
              <a:gd name="csY1" fmla="*/ 0 h 646331"/>
              <a:gd name="csX2" fmla="*/ 1453896 w 2743200"/>
              <a:gd name="csY2" fmla="*/ 0 h 646331"/>
              <a:gd name="csX3" fmla="*/ 2057400 w 2743200"/>
              <a:gd name="csY3" fmla="*/ 0 h 646331"/>
              <a:gd name="csX4" fmla="*/ 2743200 w 2743200"/>
              <a:gd name="csY4" fmla="*/ 0 h 646331"/>
              <a:gd name="csX5" fmla="*/ 2743200 w 2743200"/>
              <a:gd name="csY5" fmla="*/ 646331 h 646331"/>
              <a:gd name="csX6" fmla="*/ 2057400 w 2743200"/>
              <a:gd name="csY6" fmla="*/ 646331 h 646331"/>
              <a:gd name="csX7" fmla="*/ 1399032 w 2743200"/>
              <a:gd name="csY7" fmla="*/ 646331 h 646331"/>
              <a:gd name="csX8" fmla="*/ 658368 w 2743200"/>
              <a:gd name="csY8" fmla="*/ 646331 h 646331"/>
              <a:gd name="csX9" fmla="*/ 0 w 2743200"/>
              <a:gd name="csY9" fmla="*/ 646331 h 646331"/>
              <a:gd name="csX10" fmla="*/ 0 w 2743200"/>
              <a:gd name="csY10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743200" h="646331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70966" y="226211"/>
                  <a:pt x="2728743" y="496937"/>
                  <a:pt x="2743200" y="646331"/>
                </a:cubicBezTo>
                <a:cubicBezTo>
                  <a:pt x="2548581" y="629714"/>
                  <a:pt x="2347408" y="667239"/>
                  <a:pt x="2057400" y="646331"/>
                </a:cubicBezTo>
                <a:cubicBezTo>
                  <a:pt x="1767392" y="625423"/>
                  <a:pt x="1628219" y="661067"/>
                  <a:pt x="1399032" y="646331"/>
                </a:cubicBezTo>
                <a:cubicBezTo>
                  <a:pt x="1169845" y="631595"/>
                  <a:pt x="902180" y="615656"/>
                  <a:pt x="658368" y="646331"/>
                </a:cubicBezTo>
                <a:cubicBezTo>
                  <a:pt x="414556" y="677006"/>
                  <a:pt x="197132" y="673596"/>
                  <a:pt x="0" y="646331"/>
                </a:cubicBezTo>
                <a:cubicBezTo>
                  <a:pt x="18267" y="466303"/>
                  <a:pt x="-8393" y="26258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 panose="030F0702030302020204" pitchFamily="66" charset="0"/>
              </a:rPr>
              <a:t>Science: In Science we will be investigating the life cycle of living things and their habitats.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4880755" y="3738968"/>
            <a:ext cx="2743200" cy="461665"/>
          </a:xfrm>
          <a:custGeom>
            <a:avLst/>
            <a:gdLst>
              <a:gd name="csX0" fmla="*/ 0 w 2743200"/>
              <a:gd name="csY0" fmla="*/ 0 h 461665"/>
              <a:gd name="csX1" fmla="*/ 658368 w 2743200"/>
              <a:gd name="csY1" fmla="*/ 0 h 461665"/>
              <a:gd name="csX2" fmla="*/ 1316736 w 2743200"/>
              <a:gd name="csY2" fmla="*/ 0 h 461665"/>
              <a:gd name="csX3" fmla="*/ 2057400 w 2743200"/>
              <a:gd name="csY3" fmla="*/ 0 h 461665"/>
              <a:gd name="csX4" fmla="*/ 2743200 w 2743200"/>
              <a:gd name="csY4" fmla="*/ 0 h 461665"/>
              <a:gd name="csX5" fmla="*/ 2743200 w 2743200"/>
              <a:gd name="csY5" fmla="*/ 461665 h 461665"/>
              <a:gd name="csX6" fmla="*/ 2139696 w 2743200"/>
              <a:gd name="csY6" fmla="*/ 461665 h 461665"/>
              <a:gd name="csX7" fmla="*/ 1399032 w 2743200"/>
              <a:gd name="csY7" fmla="*/ 461665 h 461665"/>
              <a:gd name="csX8" fmla="*/ 713232 w 2743200"/>
              <a:gd name="csY8" fmla="*/ 461665 h 461665"/>
              <a:gd name="csX9" fmla="*/ 0 w 2743200"/>
              <a:gd name="csY9" fmla="*/ 461665 h 461665"/>
              <a:gd name="csX10" fmla="*/ 0 w 2743200"/>
              <a:gd name="csY10" fmla="*/ 0 h 461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743200" h="461665" extrusionOk="0">
                <a:moveTo>
                  <a:pt x="0" y="0"/>
                </a:moveTo>
                <a:cubicBezTo>
                  <a:pt x="322416" y="20424"/>
                  <a:pt x="339000" y="5508"/>
                  <a:pt x="658368" y="0"/>
                </a:cubicBezTo>
                <a:cubicBezTo>
                  <a:pt x="977736" y="-5508"/>
                  <a:pt x="1058431" y="-14645"/>
                  <a:pt x="1316736" y="0"/>
                </a:cubicBezTo>
                <a:cubicBezTo>
                  <a:pt x="1575041" y="14645"/>
                  <a:pt x="1835408" y="33262"/>
                  <a:pt x="2057400" y="0"/>
                </a:cubicBezTo>
                <a:cubicBezTo>
                  <a:pt x="2279392" y="-33262"/>
                  <a:pt x="2575974" y="13726"/>
                  <a:pt x="2743200" y="0"/>
                </a:cubicBezTo>
                <a:cubicBezTo>
                  <a:pt x="2732703" y="169083"/>
                  <a:pt x="2742313" y="341674"/>
                  <a:pt x="2743200" y="461665"/>
                </a:cubicBezTo>
                <a:cubicBezTo>
                  <a:pt x="2566705" y="462756"/>
                  <a:pt x="2400270" y="433162"/>
                  <a:pt x="2139696" y="461665"/>
                </a:cubicBezTo>
                <a:cubicBezTo>
                  <a:pt x="1879122" y="490168"/>
                  <a:pt x="1745114" y="434375"/>
                  <a:pt x="1399032" y="461665"/>
                </a:cubicBezTo>
                <a:cubicBezTo>
                  <a:pt x="1052950" y="488955"/>
                  <a:pt x="938700" y="443564"/>
                  <a:pt x="713232" y="461665"/>
                </a:cubicBezTo>
                <a:cubicBezTo>
                  <a:pt x="487764" y="479766"/>
                  <a:pt x="297094" y="475467"/>
                  <a:pt x="0" y="461665"/>
                </a:cubicBezTo>
                <a:cubicBezTo>
                  <a:pt x="323" y="232165"/>
                  <a:pt x="-19670" y="20924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 panose="030F0702030302020204" pitchFamily="66" charset="0"/>
              </a:rPr>
              <a:t>Investigation: 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On the Farm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I wonder what is inside the egg?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559633" y="119260"/>
            <a:ext cx="3367616" cy="1569660"/>
          </a:xfrm>
          <a:custGeom>
            <a:avLst/>
            <a:gdLst>
              <a:gd name="csX0" fmla="*/ 0 w 3367616"/>
              <a:gd name="csY0" fmla="*/ 0 h 1569660"/>
              <a:gd name="csX1" fmla="*/ 3367616 w 3367616"/>
              <a:gd name="csY1" fmla="*/ 0 h 1569660"/>
              <a:gd name="csX2" fmla="*/ 3367616 w 3367616"/>
              <a:gd name="csY2" fmla="*/ 1569660 h 1569660"/>
              <a:gd name="csX3" fmla="*/ 0 w 3367616"/>
              <a:gd name="csY3" fmla="*/ 1569660 h 1569660"/>
              <a:gd name="csX4" fmla="*/ 0 w 3367616"/>
              <a:gd name="csY4" fmla="*/ 0 h 15696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367616" h="1569660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61580" y="727794"/>
                  <a:pt x="3471019" y="1028017"/>
                  <a:pt x="3367616" y="1569660"/>
                </a:cubicBezTo>
                <a:cubicBezTo>
                  <a:pt x="1886967" y="1625470"/>
                  <a:pt x="767224" y="1738618"/>
                  <a:pt x="0" y="1569660"/>
                </a:cubicBezTo>
                <a:cubicBezTo>
                  <a:pt x="-77996" y="822235"/>
                  <a:pt x="-99585" y="44014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Another half term done with lots of new children welcomed into the B by B family. We hope you have had a lovely break!  Take a look at what your child will be learning this half term.</a:t>
            </a:r>
          </a:p>
          <a:p>
            <a:r>
              <a:rPr lang="en-GB" sz="1200" b="1" dirty="0">
                <a:latin typeface="Comic Sans MS" panose="030F0702030302020204" pitchFamily="66" charset="0"/>
              </a:rPr>
              <a:t>Don’t forget parents are welcome on a Friday morning to stay and play until 9am.</a:t>
            </a:r>
          </a:p>
          <a:p>
            <a:r>
              <a:rPr lang="en-GB" sz="1200" b="1" dirty="0">
                <a:latin typeface="Comic Sans MS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F5C4F1-1103-8B26-FF86-C5C99D90453A}"/>
              </a:ext>
            </a:extLst>
          </p:cNvPr>
          <p:cNvSpPr txBox="1"/>
          <p:nvPr/>
        </p:nvSpPr>
        <p:spPr>
          <a:xfrm>
            <a:off x="0" y="1971767"/>
            <a:ext cx="2296850" cy="830997"/>
          </a:xfrm>
          <a:custGeom>
            <a:avLst/>
            <a:gdLst>
              <a:gd name="csX0" fmla="*/ 0 w 2296850"/>
              <a:gd name="csY0" fmla="*/ 0 h 830997"/>
              <a:gd name="csX1" fmla="*/ 574213 w 2296850"/>
              <a:gd name="csY1" fmla="*/ 0 h 830997"/>
              <a:gd name="csX2" fmla="*/ 1125457 w 2296850"/>
              <a:gd name="csY2" fmla="*/ 0 h 830997"/>
              <a:gd name="csX3" fmla="*/ 1722638 w 2296850"/>
              <a:gd name="csY3" fmla="*/ 0 h 830997"/>
              <a:gd name="csX4" fmla="*/ 2296850 w 2296850"/>
              <a:gd name="csY4" fmla="*/ 0 h 830997"/>
              <a:gd name="csX5" fmla="*/ 2296850 w 2296850"/>
              <a:gd name="csY5" fmla="*/ 390569 h 830997"/>
              <a:gd name="csX6" fmla="*/ 2296850 w 2296850"/>
              <a:gd name="csY6" fmla="*/ 830997 h 830997"/>
              <a:gd name="csX7" fmla="*/ 1768575 w 2296850"/>
              <a:gd name="csY7" fmla="*/ 830997 h 830997"/>
              <a:gd name="csX8" fmla="*/ 1194362 w 2296850"/>
              <a:gd name="csY8" fmla="*/ 830997 h 830997"/>
              <a:gd name="csX9" fmla="*/ 666087 w 2296850"/>
              <a:gd name="csY9" fmla="*/ 830997 h 830997"/>
              <a:gd name="csX10" fmla="*/ 0 w 2296850"/>
              <a:gd name="csY10" fmla="*/ 830997 h 830997"/>
              <a:gd name="csX11" fmla="*/ 0 w 2296850"/>
              <a:gd name="csY11" fmla="*/ 398879 h 830997"/>
              <a:gd name="csX12" fmla="*/ 0 w 2296850"/>
              <a:gd name="csY12" fmla="*/ 0 h 8309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296850" h="830997" extrusionOk="0">
                <a:moveTo>
                  <a:pt x="0" y="0"/>
                </a:moveTo>
                <a:cubicBezTo>
                  <a:pt x="279381" y="-37766"/>
                  <a:pt x="392826" y="2753"/>
                  <a:pt x="574213" y="0"/>
                </a:cubicBezTo>
                <a:cubicBezTo>
                  <a:pt x="755600" y="-2753"/>
                  <a:pt x="968362" y="50291"/>
                  <a:pt x="1125457" y="0"/>
                </a:cubicBezTo>
                <a:cubicBezTo>
                  <a:pt x="1282552" y="-50291"/>
                  <a:pt x="1555902" y="19011"/>
                  <a:pt x="1722638" y="0"/>
                </a:cubicBezTo>
                <a:cubicBezTo>
                  <a:pt x="1889374" y="-19011"/>
                  <a:pt x="2103796" y="37156"/>
                  <a:pt x="2296850" y="0"/>
                </a:cubicBezTo>
                <a:cubicBezTo>
                  <a:pt x="2312987" y="90554"/>
                  <a:pt x="2287654" y="209099"/>
                  <a:pt x="2296850" y="390569"/>
                </a:cubicBezTo>
                <a:cubicBezTo>
                  <a:pt x="2306046" y="572039"/>
                  <a:pt x="2271047" y="648721"/>
                  <a:pt x="2296850" y="830997"/>
                </a:cubicBezTo>
                <a:cubicBezTo>
                  <a:pt x="2095209" y="870994"/>
                  <a:pt x="1874793" y="814003"/>
                  <a:pt x="1768575" y="830997"/>
                </a:cubicBezTo>
                <a:cubicBezTo>
                  <a:pt x="1662357" y="847991"/>
                  <a:pt x="1443071" y="780790"/>
                  <a:pt x="1194362" y="830997"/>
                </a:cubicBezTo>
                <a:cubicBezTo>
                  <a:pt x="945653" y="881204"/>
                  <a:pt x="773702" y="820394"/>
                  <a:pt x="666087" y="830997"/>
                </a:cubicBezTo>
                <a:cubicBezTo>
                  <a:pt x="558473" y="841600"/>
                  <a:pt x="314784" y="777433"/>
                  <a:pt x="0" y="830997"/>
                </a:cubicBezTo>
                <a:cubicBezTo>
                  <a:pt x="-34974" y="657524"/>
                  <a:pt x="25460" y="494398"/>
                  <a:pt x="0" y="398879"/>
                </a:cubicBezTo>
                <a:cubicBezTo>
                  <a:pt x="-25460" y="303360"/>
                  <a:pt x="7978" y="18438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6128883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Computing - In computing the children will be learning to take digital photos using the I-pad.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 descr="Free IPad Cliparts, Download Free IPad Cliparts png images, Free ...">
            <a:extLst>
              <a:ext uri="{FF2B5EF4-FFF2-40B4-BE49-F238E27FC236}">
                <a16:creationId xmlns:a16="http://schemas.microsoft.com/office/drawing/2014/main" id="{DE6FE44D-8FC5-B336-EC4D-F62A34DCCE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48" t="5068" r="20891" b="6130"/>
          <a:stretch>
            <a:fillRect/>
          </a:stretch>
        </p:blipFill>
        <p:spPr>
          <a:xfrm rot="2220000">
            <a:off x="3440238" y="1756280"/>
            <a:ext cx="713544" cy="10161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407" y="1836924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885BB1D-F50E-B4E7-E830-455A90C7C2F6}"/>
              </a:ext>
            </a:extLst>
          </p:cNvPr>
          <p:cNvSpPr txBox="1"/>
          <p:nvPr/>
        </p:nvSpPr>
        <p:spPr>
          <a:xfrm>
            <a:off x="8618760" y="2031940"/>
            <a:ext cx="3571875" cy="646331"/>
          </a:xfrm>
          <a:custGeom>
            <a:avLst/>
            <a:gdLst>
              <a:gd name="csX0" fmla="*/ 0 w 3571875"/>
              <a:gd name="csY0" fmla="*/ 0 h 646331"/>
              <a:gd name="csX1" fmla="*/ 666750 w 3571875"/>
              <a:gd name="csY1" fmla="*/ 0 h 646331"/>
              <a:gd name="csX2" fmla="*/ 1154906 w 3571875"/>
              <a:gd name="csY2" fmla="*/ 0 h 646331"/>
              <a:gd name="csX3" fmla="*/ 1821656 w 3571875"/>
              <a:gd name="csY3" fmla="*/ 0 h 646331"/>
              <a:gd name="csX4" fmla="*/ 2381250 w 3571875"/>
              <a:gd name="csY4" fmla="*/ 0 h 646331"/>
              <a:gd name="csX5" fmla="*/ 3048000 w 3571875"/>
              <a:gd name="csY5" fmla="*/ 0 h 646331"/>
              <a:gd name="csX6" fmla="*/ 3571875 w 3571875"/>
              <a:gd name="csY6" fmla="*/ 0 h 646331"/>
              <a:gd name="csX7" fmla="*/ 3571875 w 3571875"/>
              <a:gd name="csY7" fmla="*/ 646331 h 646331"/>
              <a:gd name="csX8" fmla="*/ 3048000 w 3571875"/>
              <a:gd name="csY8" fmla="*/ 646331 h 646331"/>
              <a:gd name="csX9" fmla="*/ 2381250 w 3571875"/>
              <a:gd name="csY9" fmla="*/ 646331 h 646331"/>
              <a:gd name="csX10" fmla="*/ 1857375 w 3571875"/>
              <a:gd name="csY10" fmla="*/ 646331 h 646331"/>
              <a:gd name="csX11" fmla="*/ 1369219 w 3571875"/>
              <a:gd name="csY11" fmla="*/ 646331 h 646331"/>
              <a:gd name="csX12" fmla="*/ 738188 w 3571875"/>
              <a:gd name="csY12" fmla="*/ 646331 h 646331"/>
              <a:gd name="csX13" fmla="*/ 0 w 3571875"/>
              <a:gd name="csY13" fmla="*/ 646331 h 646331"/>
              <a:gd name="csX14" fmla="*/ 0 w 3571875"/>
              <a:gd name="csY1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3571875" h="646331" extrusionOk="0">
                <a:moveTo>
                  <a:pt x="0" y="0"/>
                </a:moveTo>
                <a:cubicBezTo>
                  <a:pt x="254881" y="29533"/>
                  <a:pt x="511802" y="-32310"/>
                  <a:pt x="666750" y="0"/>
                </a:cubicBezTo>
                <a:cubicBezTo>
                  <a:pt x="821698" y="32310"/>
                  <a:pt x="975494" y="23207"/>
                  <a:pt x="1154906" y="0"/>
                </a:cubicBezTo>
                <a:cubicBezTo>
                  <a:pt x="1334318" y="-23207"/>
                  <a:pt x="1504652" y="-20997"/>
                  <a:pt x="1821656" y="0"/>
                </a:cubicBezTo>
                <a:cubicBezTo>
                  <a:pt x="2138660" y="20997"/>
                  <a:pt x="2268722" y="25348"/>
                  <a:pt x="2381250" y="0"/>
                </a:cubicBezTo>
                <a:cubicBezTo>
                  <a:pt x="2493778" y="-25348"/>
                  <a:pt x="2836210" y="8362"/>
                  <a:pt x="3048000" y="0"/>
                </a:cubicBezTo>
                <a:cubicBezTo>
                  <a:pt x="3259790" y="-8362"/>
                  <a:pt x="3440854" y="-14004"/>
                  <a:pt x="3571875" y="0"/>
                </a:cubicBezTo>
                <a:cubicBezTo>
                  <a:pt x="3540161" y="143338"/>
                  <a:pt x="3569910" y="393504"/>
                  <a:pt x="3571875" y="646331"/>
                </a:cubicBezTo>
                <a:cubicBezTo>
                  <a:pt x="3349982" y="620711"/>
                  <a:pt x="3245423" y="666406"/>
                  <a:pt x="3048000" y="646331"/>
                </a:cubicBezTo>
                <a:cubicBezTo>
                  <a:pt x="2850578" y="626256"/>
                  <a:pt x="2665977" y="621810"/>
                  <a:pt x="2381250" y="646331"/>
                </a:cubicBezTo>
                <a:cubicBezTo>
                  <a:pt x="2096523" y="670853"/>
                  <a:pt x="2031918" y="650348"/>
                  <a:pt x="1857375" y="646331"/>
                </a:cubicBezTo>
                <a:cubicBezTo>
                  <a:pt x="1682832" y="642314"/>
                  <a:pt x="1489157" y="649646"/>
                  <a:pt x="1369219" y="646331"/>
                </a:cubicBezTo>
                <a:cubicBezTo>
                  <a:pt x="1249281" y="643016"/>
                  <a:pt x="1024490" y="647195"/>
                  <a:pt x="738188" y="646331"/>
                </a:cubicBezTo>
                <a:cubicBezTo>
                  <a:pt x="451886" y="645467"/>
                  <a:pt x="272623" y="641843"/>
                  <a:pt x="0" y="646331"/>
                </a:cubicBezTo>
                <a:cubicBezTo>
                  <a:pt x="-25144" y="378518"/>
                  <a:pt x="10034" y="22180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7328109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P.E will be on a Monday and a Friday taught by Absolute coaches. Please ensure children have the correct PE kit for these days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1CE260-B6FA-6487-C7A1-9BDFED4C501B}"/>
              </a:ext>
            </a:extLst>
          </p:cNvPr>
          <p:cNvSpPr txBox="1"/>
          <p:nvPr/>
        </p:nvSpPr>
        <p:spPr>
          <a:xfrm>
            <a:off x="3981393" y="5697288"/>
            <a:ext cx="3950438" cy="830997"/>
          </a:xfrm>
          <a:custGeom>
            <a:avLst/>
            <a:gdLst>
              <a:gd name="csX0" fmla="*/ 0 w 3950438"/>
              <a:gd name="csY0" fmla="*/ 0 h 830997"/>
              <a:gd name="csX1" fmla="*/ 445835 w 3950438"/>
              <a:gd name="csY1" fmla="*/ 0 h 830997"/>
              <a:gd name="csX2" fmla="*/ 1010183 w 3950438"/>
              <a:gd name="csY2" fmla="*/ 0 h 830997"/>
              <a:gd name="csX3" fmla="*/ 1535027 w 3950438"/>
              <a:gd name="csY3" fmla="*/ 0 h 830997"/>
              <a:gd name="csX4" fmla="*/ 1980862 w 3950438"/>
              <a:gd name="csY4" fmla="*/ 0 h 830997"/>
              <a:gd name="csX5" fmla="*/ 2505706 w 3950438"/>
              <a:gd name="csY5" fmla="*/ 0 h 830997"/>
              <a:gd name="csX6" fmla="*/ 3109559 w 3950438"/>
              <a:gd name="csY6" fmla="*/ 0 h 830997"/>
              <a:gd name="csX7" fmla="*/ 3950438 w 3950438"/>
              <a:gd name="csY7" fmla="*/ 0 h 830997"/>
              <a:gd name="csX8" fmla="*/ 3950438 w 3950438"/>
              <a:gd name="csY8" fmla="*/ 407189 h 830997"/>
              <a:gd name="csX9" fmla="*/ 3950438 w 3950438"/>
              <a:gd name="csY9" fmla="*/ 830997 h 830997"/>
              <a:gd name="csX10" fmla="*/ 3425594 w 3950438"/>
              <a:gd name="csY10" fmla="*/ 830997 h 830997"/>
              <a:gd name="csX11" fmla="*/ 2900750 w 3950438"/>
              <a:gd name="csY11" fmla="*/ 830997 h 830997"/>
              <a:gd name="csX12" fmla="*/ 2375906 w 3950438"/>
              <a:gd name="csY12" fmla="*/ 830997 h 830997"/>
              <a:gd name="csX13" fmla="*/ 1851062 w 3950438"/>
              <a:gd name="csY13" fmla="*/ 830997 h 830997"/>
              <a:gd name="csX14" fmla="*/ 1286714 w 3950438"/>
              <a:gd name="csY14" fmla="*/ 830997 h 830997"/>
              <a:gd name="csX15" fmla="*/ 840879 w 3950438"/>
              <a:gd name="csY15" fmla="*/ 830997 h 830997"/>
              <a:gd name="csX16" fmla="*/ 0 w 3950438"/>
              <a:gd name="csY16" fmla="*/ 830997 h 830997"/>
              <a:gd name="csX17" fmla="*/ 0 w 3950438"/>
              <a:gd name="csY17" fmla="*/ 440428 h 830997"/>
              <a:gd name="csX18" fmla="*/ 0 w 3950438"/>
              <a:gd name="csY18" fmla="*/ 0 h 8309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950438" h="830997" extrusionOk="0">
                <a:moveTo>
                  <a:pt x="0" y="0"/>
                </a:moveTo>
                <a:cubicBezTo>
                  <a:pt x="144075" y="-29263"/>
                  <a:pt x="344792" y="34709"/>
                  <a:pt x="445835" y="0"/>
                </a:cubicBezTo>
                <a:cubicBezTo>
                  <a:pt x="546878" y="-34709"/>
                  <a:pt x="762508" y="60306"/>
                  <a:pt x="1010183" y="0"/>
                </a:cubicBezTo>
                <a:cubicBezTo>
                  <a:pt x="1257858" y="-60306"/>
                  <a:pt x="1374700" y="44229"/>
                  <a:pt x="1535027" y="0"/>
                </a:cubicBezTo>
                <a:cubicBezTo>
                  <a:pt x="1695354" y="-44229"/>
                  <a:pt x="1788143" y="51980"/>
                  <a:pt x="1980862" y="0"/>
                </a:cubicBezTo>
                <a:cubicBezTo>
                  <a:pt x="2173582" y="-51980"/>
                  <a:pt x="2301834" y="37265"/>
                  <a:pt x="2505706" y="0"/>
                </a:cubicBezTo>
                <a:cubicBezTo>
                  <a:pt x="2709578" y="-37265"/>
                  <a:pt x="2982386" y="46772"/>
                  <a:pt x="3109559" y="0"/>
                </a:cubicBezTo>
                <a:cubicBezTo>
                  <a:pt x="3236732" y="-46772"/>
                  <a:pt x="3737820" y="86006"/>
                  <a:pt x="3950438" y="0"/>
                </a:cubicBezTo>
                <a:cubicBezTo>
                  <a:pt x="3959836" y="162525"/>
                  <a:pt x="3922877" y="206686"/>
                  <a:pt x="3950438" y="407189"/>
                </a:cubicBezTo>
                <a:cubicBezTo>
                  <a:pt x="3977999" y="607692"/>
                  <a:pt x="3901294" y="710036"/>
                  <a:pt x="3950438" y="830997"/>
                </a:cubicBezTo>
                <a:cubicBezTo>
                  <a:pt x="3758979" y="849912"/>
                  <a:pt x="3590225" y="795310"/>
                  <a:pt x="3425594" y="830997"/>
                </a:cubicBezTo>
                <a:cubicBezTo>
                  <a:pt x="3260963" y="866684"/>
                  <a:pt x="3129913" y="805448"/>
                  <a:pt x="2900750" y="830997"/>
                </a:cubicBezTo>
                <a:cubicBezTo>
                  <a:pt x="2671587" y="856546"/>
                  <a:pt x="2623220" y="770944"/>
                  <a:pt x="2375906" y="830997"/>
                </a:cubicBezTo>
                <a:cubicBezTo>
                  <a:pt x="2128592" y="891050"/>
                  <a:pt x="2109642" y="829561"/>
                  <a:pt x="1851062" y="830997"/>
                </a:cubicBezTo>
                <a:cubicBezTo>
                  <a:pt x="1592482" y="832433"/>
                  <a:pt x="1478752" y="783475"/>
                  <a:pt x="1286714" y="830997"/>
                </a:cubicBezTo>
                <a:cubicBezTo>
                  <a:pt x="1094676" y="878519"/>
                  <a:pt x="994838" y="826589"/>
                  <a:pt x="840879" y="830997"/>
                </a:cubicBezTo>
                <a:cubicBezTo>
                  <a:pt x="686920" y="835405"/>
                  <a:pt x="365185" y="762230"/>
                  <a:pt x="0" y="830997"/>
                </a:cubicBezTo>
                <a:cubicBezTo>
                  <a:pt x="-32767" y="711723"/>
                  <a:pt x="16123" y="528333"/>
                  <a:pt x="0" y="440428"/>
                </a:cubicBezTo>
                <a:cubicBezTo>
                  <a:pt x="-16123" y="352523"/>
                  <a:pt x="8366" y="97884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History (UTW) :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My past (History of farming)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To listen to and ask questions about the past · 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To compare everyday items from the past and present day – toys, teddies, technology</a:t>
            </a:r>
            <a:endParaRPr lang="en-GB" sz="1200" dirty="0">
              <a:latin typeface="Comic Sans M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FBAD8C-0800-8B19-21DA-7803E142AAE4}"/>
              </a:ext>
            </a:extLst>
          </p:cNvPr>
          <p:cNvSpPr txBox="1"/>
          <p:nvPr/>
        </p:nvSpPr>
        <p:spPr>
          <a:xfrm>
            <a:off x="9134205" y="4278765"/>
            <a:ext cx="3057799" cy="646331"/>
          </a:xfrm>
          <a:custGeom>
            <a:avLst/>
            <a:gdLst>
              <a:gd name="csX0" fmla="*/ 0 w 3057799"/>
              <a:gd name="csY0" fmla="*/ 0 h 646331"/>
              <a:gd name="csX1" fmla="*/ 3057799 w 3057799"/>
              <a:gd name="csY1" fmla="*/ 0 h 646331"/>
              <a:gd name="csX2" fmla="*/ 3057799 w 3057799"/>
              <a:gd name="csY2" fmla="*/ 646331 h 646331"/>
              <a:gd name="csX3" fmla="*/ 0 w 3057799"/>
              <a:gd name="csY3" fmla="*/ 646331 h 646331"/>
              <a:gd name="csX4" fmla="*/ 0 w 3057799"/>
              <a:gd name="csY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057799" h="646331" extrusionOk="0">
                <a:moveTo>
                  <a:pt x="0" y="0"/>
                </a:moveTo>
                <a:cubicBezTo>
                  <a:pt x="1331305" y="164751"/>
                  <a:pt x="2681982" y="-156251"/>
                  <a:pt x="3057799" y="0"/>
                </a:cubicBezTo>
                <a:cubicBezTo>
                  <a:pt x="3067396" y="106327"/>
                  <a:pt x="3049351" y="343978"/>
                  <a:pt x="3057799" y="646331"/>
                </a:cubicBezTo>
                <a:cubicBezTo>
                  <a:pt x="2059122" y="614348"/>
                  <a:pt x="971438" y="610122"/>
                  <a:pt x="0" y="646331"/>
                </a:cubicBezTo>
                <a:cubicBezTo>
                  <a:pt x="15933" y="439216"/>
                  <a:pt x="-30017" y="30552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84708783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latin typeface="Comic Sans MS"/>
              </a:rPr>
              <a:t>PSHE-  The </a:t>
            </a:r>
            <a:r>
              <a:rPr lang="en-GB" sz="1200" dirty="0">
                <a:latin typeface="Comic Sans MS"/>
              </a:rPr>
              <a:t>children will be learning how to keep healthy through diet, exercise, </a:t>
            </a:r>
            <a:endParaRPr lang="en-US"/>
          </a:p>
          <a:p>
            <a:r>
              <a:rPr lang="en-GB" sz="1200">
                <a:latin typeface="Comic Sans MS"/>
              </a:rPr>
              <a:t>and</a:t>
            </a:r>
            <a:r>
              <a:rPr lang="en-GB" sz="1200" dirty="0">
                <a:latin typeface="Comic Sans MS"/>
              </a:rPr>
              <a:t> health and hygiene.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157BB2-479E-5BBE-F741-C42C0F9DFD5B}"/>
              </a:ext>
            </a:extLst>
          </p:cNvPr>
          <p:cNvSpPr txBox="1"/>
          <p:nvPr/>
        </p:nvSpPr>
        <p:spPr>
          <a:xfrm>
            <a:off x="0" y="5285687"/>
            <a:ext cx="2956993" cy="461665"/>
          </a:xfrm>
          <a:custGeom>
            <a:avLst/>
            <a:gdLst>
              <a:gd name="csX0" fmla="*/ 0 w 2956993"/>
              <a:gd name="csY0" fmla="*/ 0 h 461665"/>
              <a:gd name="csX1" fmla="*/ 561829 w 2956993"/>
              <a:gd name="csY1" fmla="*/ 0 h 461665"/>
              <a:gd name="csX2" fmla="*/ 1123657 w 2956993"/>
              <a:gd name="csY2" fmla="*/ 0 h 461665"/>
              <a:gd name="csX3" fmla="*/ 1715056 w 2956993"/>
              <a:gd name="csY3" fmla="*/ 0 h 461665"/>
              <a:gd name="csX4" fmla="*/ 2365594 w 2956993"/>
              <a:gd name="csY4" fmla="*/ 0 h 461665"/>
              <a:gd name="csX5" fmla="*/ 2956993 w 2956993"/>
              <a:gd name="csY5" fmla="*/ 0 h 461665"/>
              <a:gd name="csX6" fmla="*/ 2956993 w 2956993"/>
              <a:gd name="csY6" fmla="*/ 461665 h 461665"/>
              <a:gd name="csX7" fmla="*/ 2424734 w 2956993"/>
              <a:gd name="csY7" fmla="*/ 461665 h 461665"/>
              <a:gd name="csX8" fmla="*/ 1862906 w 2956993"/>
              <a:gd name="csY8" fmla="*/ 461665 h 461665"/>
              <a:gd name="csX9" fmla="*/ 1271507 w 2956993"/>
              <a:gd name="csY9" fmla="*/ 461665 h 461665"/>
              <a:gd name="csX10" fmla="*/ 709678 w 2956993"/>
              <a:gd name="csY10" fmla="*/ 461665 h 461665"/>
              <a:gd name="csX11" fmla="*/ 0 w 2956993"/>
              <a:gd name="csY11" fmla="*/ 461665 h 461665"/>
              <a:gd name="csX12" fmla="*/ 0 w 2956993"/>
              <a:gd name="csY12" fmla="*/ 0 h 461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956993" h="461665" extrusionOk="0">
                <a:moveTo>
                  <a:pt x="0" y="0"/>
                </a:moveTo>
                <a:cubicBezTo>
                  <a:pt x="241925" y="-62409"/>
                  <a:pt x="385498" y="11902"/>
                  <a:pt x="561829" y="0"/>
                </a:cubicBezTo>
                <a:cubicBezTo>
                  <a:pt x="738160" y="-11902"/>
                  <a:pt x="960578" y="55711"/>
                  <a:pt x="1123657" y="0"/>
                </a:cubicBezTo>
                <a:cubicBezTo>
                  <a:pt x="1286736" y="-55711"/>
                  <a:pt x="1433669" y="30749"/>
                  <a:pt x="1715056" y="0"/>
                </a:cubicBezTo>
                <a:cubicBezTo>
                  <a:pt x="1996443" y="-30749"/>
                  <a:pt x="2204094" y="77830"/>
                  <a:pt x="2365594" y="0"/>
                </a:cubicBezTo>
                <a:cubicBezTo>
                  <a:pt x="2527094" y="-77830"/>
                  <a:pt x="2683051" y="19421"/>
                  <a:pt x="2956993" y="0"/>
                </a:cubicBezTo>
                <a:cubicBezTo>
                  <a:pt x="3000634" y="221389"/>
                  <a:pt x="2946677" y="258791"/>
                  <a:pt x="2956993" y="461665"/>
                </a:cubicBezTo>
                <a:cubicBezTo>
                  <a:pt x="2765903" y="481429"/>
                  <a:pt x="2561080" y="427400"/>
                  <a:pt x="2424734" y="461665"/>
                </a:cubicBezTo>
                <a:cubicBezTo>
                  <a:pt x="2288388" y="495930"/>
                  <a:pt x="2028499" y="423561"/>
                  <a:pt x="1862906" y="461665"/>
                </a:cubicBezTo>
                <a:cubicBezTo>
                  <a:pt x="1697313" y="499769"/>
                  <a:pt x="1556803" y="432080"/>
                  <a:pt x="1271507" y="461665"/>
                </a:cubicBezTo>
                <a:cubicBezTo>
                  <a:pt x="986211" y="491250"/>
                  <a:pt x="987049" y="444252"/>
                  <a:pt x="709678" y="461665"/>
                </a:cubicBezTo>
                <a:cubicBezTo>
                  <a:pt x="432307" y="479078"/>
                  <a:pt x="340783" y="403618"/>
                  <a:pt x="0" y="461665"/>
                </a:cubicBezTo>
                <a:cubicBezTo>
                  <a:pt x="-34785" y="359542"/>
                  <a:pt x="49578" y="162534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72028416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Music- The children will be: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 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Listening to beat &amp; rhythm (radio/cd)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04907E-B0CA-B9C4-5597-0B7D4A75C8A2}"/>
              </a:ext>
            </a:extLst>
          </p:cNvPr>
          <p:cNvSpPr txBox="1"/>
          <p:nvPr/>
        </p:nvSpPr>
        <p:spPr>
          <a:xfrm>
            <a:off x="9752015" y="2802764"/>
            <a:ext cx="1816694" cy="1384995"/>
          </a:xfrm>
          <a:custGeom>
            <a:avLst/>
            <a:gdLst>
              <a:gd name="csX0" fmla="*/ 0 w 1816694"/>
              <a:gd name="csY0" fmla="*/ 0 h 1384995"/>
              <a:gd name="csX1" fmla="*/ 399673 w 1816694"/>
              <a:gd name="csY1" fmla="*/ 0 h 1384995"/>
              <a:gd name="csX2" fmla="*/ 853846 w 1816694"/>
              <a:gd name="csY2" fmla="*/ 0 h 1384995"/>
              <a:gd name="csX3" fmla="*/ 1289853 w 1816694"/>
              <a:gd name="csY3" fmla="*/ 0 h 1384995"/>
              <a:gd name="csX4" fmla="*/ 1816694 w 1816694"/>
              <a:gd name="csY4" fmla="*/ 0 h 1384995"/>
              <a:gd name="csX5" fmla="*/ 1816694 w 1816694"/>
              <a:gd name="csY5" fmla="*/ 447815 h 1384995"/>
              <a:gd name="csX6" fmla="*/ 1816694 w 1816694"/>
              <a:gd name="csY6" fmla="*/ 867930 h 1384995"/>
              <a:gd name="csX7" fmla="*/ 1816694 w 1816694"/>
              <a:gd name="csY7" fmla="*/ 1384995 h 1384995"/>
              <a:gd name="csX8" fmla="*/ 1398854 w 1816694"/>
              <a:gd name="csY8" fmla="*/ 1384995 h 1384995"/>
              <a:gd name="csX9" fmla="*/ 999182 w 1816694"/>
              <a:gd name="csY9" fmla="*/ 1384995 h 1384995"/>
              <a:gd name="csX10" fmla="*/ 581342 w 1816694"/>
              <a:gd name="csY10" fmla="*/ 1384995 h 1384995"/>
              <a:gd name="csX11" fmla="*/ 0 w 1816694"/>
              <a:gd name="csY11" fmla="*/ 1384995 h 1384995"/>
              <a:gd name="csX12" fmla="*/ 0 w 1816694"/>
              <a:gd name="csY12" fmla="*/ 937180 h 1384995"/>
              <a:gd name="csX13" fmla="*/ 0 w 1816694"/>
              <a:gd name="csY13" fmla="*/ 503215 h 1384995"/>
              <a:gd name="csX14" fmla="*/ 0 w 1816694"/>
              <a:gd name="csY14" fmla="*/ 0 h 13849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816694" h="1384995" extrusionOk="0">
                <a:moveTo>
                  <a:pt x="0" y="0"/>
                </a:moveTo>
                <a:cubicBezTo>
                  <a:pt x="199050" y="-43525"/>
                  <a:pt x="284229" y="44719"/>
                  <a:pt x="399673" y="0"/>
                </a:cubicBezTo>
                <a:cubicBezTo>
                  <a:pt x="515117" y="-44719"/>
                  <a:pt x="687148" y="15130"/>
                  <a:pt x="853846" y="0"/>
                </a:cubicBezTo>
                <a:cubicBezTo>
                  <a:pt x="1020544" y="-15130"/>
                  <a:pt x="1113457" y="40946"/>
                  <a:pt x="1289853" y="0"/>
                </a:cubicBezTo>
                <a:cubicBezTo>
                  <a:pt x="1466249" y="-40946"/>
                  <a:pt x="1568936" y="2073"/>
                  <a:pt x="1816694" y="0"/>
                </a:cubicBezTo>
                <a:cubicBezTo>
                  <a:pt x="1858817" y="199783"/>
                  <a:pt x="1802729" y="227715"/>
                  <a:pt x="1816694" y="447815"/>
                </a:cubicBezTo>
                <a:cubicBezTo>
                  <a:pt x="1830659" y="667916"/>
                  <a:pt x="1797862" y="768375"/>
                  <a:pt x="1816694" y="867930"/>
                </a:cubicBezTo>
                <a:cubicBezTo>
                  <a:pt x="1835526" y="967485"/>
                  <a:pt x="1777773" y="1233421"/>
                  <a:pt x="1816694" y="1384995"/>
                </a:cubicBezTo>
                <a:cubicBezTo>
                  <a:pt x="1725328" y="1407357"/>
                  <a:pt x="1507392" y="1376819"/>
                  <a:pt x="1398854" y="1384995"/>
                </a:cubicBezTo>
                <a:cubicBezTo>
                  <a:pt x="1290316" y="1393171"/>
                  <a:pt x="1092345" y="1348149"/>
                  <a:pt x="999182" y="1384995"/>
                </a:cubicBezTo>
                <a:cubicBezTo>
                  <a:pt x="906019" y="1421841"/>
                  <a:pt x="750060" y="1376160"/>
                  <a:pt x="581342" y="1384995"/>
                </a:cubicBezTo>
                <a:cubicBezTo>
                  <a:pt x="412624" y="1393830"/>
                  <a:pt x="167376" y="1318131"/>
                  <a:pt x="0" y="1384995"/>
                </a:cubicBezTo>
                <a:cubicBezTo>
                  <a:pt x="-47697" y="1266594"/>
                  <a:pt x="31580" y="1121601"/>
                  <a:pt x="0" y="937180"/>
                </a:cubicBezTo>
                <a:cubicBezTo>
                  <a:pt x="-31580" y="752759"/>
                  <a:pt x="1214" y="592555"/>
                  <a:pt x="0" y="503215"/>
                </a:cubicBezTo>
                <a:cubicBezTo>
                  <a:pt x="-1214" y="413875"/>
                  <a:pt x="53820" y="167744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Phonics GPC focus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Review &amp; reconsolidate all sounds &amp; tricky words · Using -s or -es at the end of words</a:t>
            </a:r>
            <a:r>
              <a:rPr lang="en-GB" sz="1200">
                <a:latin typeface="Comic Sans MS" panose="030F0702030302020204" pitchFamily="66" charset="0"/>
              </a:rPr>
              <a:t>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pic>
        <p:nvPicPr>
          <p:cNvPr id="16" name="Picture 15" descr="A diagram of a frog life cycle&#10;&#10;AI-generated content may be incorrect.">
            <a:extLst>
              <a:ext uri="{FF2B5EF4-FFF2-40B4-BE49-F238E27FC236}">
                <a16:creationId xmlns:a16="http://schemas.microsoft.com/office/drawing/2014/main" id="{BE1B9BD6-B640-5717-442A-B8C2EF352C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768194" y="4383167"/>
            <a:ext cx="1176432" cy="9858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 descr="A egg on a rock&#10;&#10;AI-generated content may be incorrect.">
            <a:extLst>
              <a:ext uri="{FF2B5EF4-FFF2-40B4-BE49-F238E27FC236}">
                <a16:creationId xmlns:a16="http://schemas.microsoft.com/office/drawing/2014/main" id="{EBD17A91-A604-B7BB-284A-7DD3E2C071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8017183" y="3173204"/>
            <a:ext cx="1453732" cy="8807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Picture 28" descr="A silhouette of a person kneeling next to a cross&#10;&#10;AI-generated content may be incorrect.">
            <a:extLst>
              <a:ext uri="{FF2B5EF4-FFF2-40B4-BE49-F238E27FC236}">
                <a16:creationId xmlns:a16="http://schemas.microsoft.com/office/drawing/2014/main" id="{CAB3EB1A-63D7-6E26-F54E-84C43CBBAED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505848" y="4122674"/>
            <a:ext cx="1168400" cy="7764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Picture 31" descr="A ladybug on a leaf&#10;&#10;AI-generated content may be incorrect.">
            <a:extLst>
              <a:ext uri="{FF2B5EF4-FFF2-40B4-BE49-F238E27FC236}">
                <a16:creationId xmlns:a16="http://schemas.microsoft.com/office/drawing/2014/main" id="{5C227B92-6090-8966-2BDB-007E7D43F4C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3343196" y="344833"/>
            <a:ext cx="907627" cy="6807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999CADDB-978D-EB77-2DB1-564EEFD64D08}"/>
              </a:ext>
            </a:extLst>
          </p:cNvPr>
          <p:cNvSpPr txBox="1"/>
          <p:nvPr/>
        </p:nvSpPr>
        <p:spPr>
          <a:xfrm>
            <a:off x="9181865" y="5697288"/>
            <a:ext cx="2956993" cy="646331"/>
          </a:xfrm>
          <a:custGeom>
            <a:avLst/>
            <a:gdLst>
              <a:gd name="csX0" fmla="*/ 0 w 2956993"/>
              <a:gd name="csY0" fmla="*/ 0 h 646331"/>
              <a:gd name="csX1" fmla="*/ 561829 w 2956993"/>
              <a:gd name="csY1" fmla="*/ 0 h 646331"/>
              <a:gd name="csX2" fmla="*/ 1123657 w 2956993"/>
              <a:gd name="csY2" fmla="*/ 0 h 646331"/>
              <a:gd name="csX3" fmla="*/ 1715056 w 2956993"/>
              <a:gd name="csY3" fmla="*/ 0 h 646331"/>
              <a:gd name="csX4" fmla="*/ 2365594 w 2956993"/>
              <a:gd name="csY4" fmla="*/ 0 h 646331"/>
              <a:gd name="csX5" fmla="*/ 2956993 w 2956993"/>
              <a:gd name="csY5" fmla="*/ 0 h 646331"/>
              <a:gd name="csX6" fmla="*/ 2956993 w 2956993"/>
              <a:gd name="csY6" fmla="*/ 336092 h 646331"/>
              <a:gd name="csX7" fmla="*/ 2956993 w 2956993"/>
              <a:gd name="csY7" fmla="*/ 646331 h 646331"/>
              <a:gd name="csX8" fmla="*/ 2336024 w 2956993"/>
              <a:gd name="csY8" fmla="*/ 646331 h 646331"/>
              <a:gd name="csX9" fmla="*/ 1744626 w 2956993"/>
              <a:gd name="csY9" fmla="*/ 646331 h 646331"/>
              <a:gd name="csX10" fmla="*/ 1182797 w 2956993"/>
              <a:gd name="csY10" fmla="*/ 646331 h 646331"/>
              <a:gd name="csX11" fmla="*/ 532259 w 2956993"/>
              <a:gd name="csY11" fmla="*/ 646331 h 646331"/>
              <a:gd name="csX12" fmla="*/ 0 w 2956993"/>
              <a:gd name="csY12" fmla="*/ 646331 h 646331"/>
              <a:gd name="csX13" fmla="*/ 0 w 2956993"/>
              <a:gd name="csY13" fmla="*/ 329629 h 646331"/>
              <a:gd name="csX14" fmla="*/ 0 w 2956993"/>
              <a:gd name="csY1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2956993" h="646331" extrusionOk="0">
                <a:moveTo>
                  <a:pt x="0" y="0"/>
                </a:moveTo>
                <a:cubicBezTo>
                  <a:pt x="241925" y="-62409"/>
                  <a:pt x="385498" y="11902"/>
                  <a:pt x="561829" y="0"/>
                </a:cubicBezTo>
                <a:cubicBezTo>
                  <a:pt x="738160" y="-11902"/>
                  <a:pt x="960578" y="55711"/>
                  <a:pt x="1123657" y="0"/>
                </a:cubicBezTo>
                <a:cubicBezTo>
                  <a:pt x="1286736" y="-55711"/>
                  <a:pt x="1433669" y="30749"/>
                  <a:pt x="1715056" y="0"/>
                </a:cubicBezTo>
                <a:cubicBezTo>
                  <a:pt x="1996443" y="-30749"/>
                  <a:pt x="2204094" y="77830"/>
                  <a:pt x="2365594" y="0"/>
                </a:cubicBezTo>
                <a:cubicBezTo>
                  <a:pt x="2527094" y="-77830"/>
                  <a:pt x="2683051" y="19421"/>
                  <a:pt x="2956993" y="0"/>
                </a:cubicBezTo>
                <a:cubicBezTo>
                  <a:pt x="2979264" y="142727"/>
                  <a:pt x="2923045" y="202928"/>
                  <a:pt x="2956993" y="336092"/>
                </a:cubicBezTo>
                <a:cubicBezTo>
                  <a:pt x="2990941" y="469256"/>
                  <a:pt x="2948364" y="559650"/>
                  <a:pt x="2956993" y="646331"/>
                </a:cubicBezTo>
                <a:cubicBezTo>
                  <a:pt x="2676567" y="662919"/>
                  <a:pt x="2499369" y="594407"/>
                  <a:pt x="2336024" y="646331"/>
                </a:cubicBezTo>
                <a:cubicBezTo>
                  <a:pt x="2172679" y="698255"/>
                  <a:pt x="2025682" y="614117"/>
                  <a:pt x="1744626" y="646331"/>
                </a:cubicBezTo>
                <a:cubicBezTo>
                  <a:pt x="1463570" y="678545"/>
                  <a:pt x="1460168" y="628918"/>
                  <a:pt x="1182797" y="646331"/>
                </a:cubicBezTo>
                <a:cubicBezTo>
                  <a:pt x="905426" y="663744"/>
                  <a:pt x="719934" y="630152"/>
                  <a:pt x="532259" y="646331"/>
                </a:cubicBezTo>
                <a:cubicBezTo>
                  <a:pt x="344584" y="662510"/>
                  <a:pt x="113036" y="594376"/>
                  <a:pt x="0" y="646331"/>
                </a:cubicBezTo>
                <a:cubicBezTo>
                  <a:pt x="-27587" y="581228"/>
                  <a:pt x="17048" y="449457"/>
                  <a:pt x="0" y="329629"/>
                </a:cubicBezTo>
                <a:cubicBezTo>
                  <a:pt x="-17048" y="209801"/>
                  <a:pt x="19834" y="14792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72028416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In DT the children will be designing and making their own vehicles out of construction kits.</a:t>
            </a:r>
          </a:p>
        </p:txBody>
      </p:sp>
      <p:pic>
        <p:nvPicPr>
          <p:cNvPr id="38" name="Picture 37" descr="A person shearing a sheep&#10;&#10;AI-generated content may be incorrect.">
            <a:extLst>
              <a:ext uri="{FF2B5EF4-FFF2-40B4-BE49-F238E27FC236}">
                <a16:creationId xmlns:a16="http://schemas.microsoft.com/office/drawing/2014/main" id="{34340099-99E3-F45B-3D23-236B6DF0B9D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1706934" y="5820394"/>
            <a:ext cx="1285874" cy="9858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349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Booth</dc:creator>
  <cp:lastModifiedBy>Fiona Booth</cp:lastModifiedBy>
  <cp:revision>493</cp:revision>
  <dcterms:created xsi:type="dcterms:W3CDTF">2025-08-03T16:43:27Z</dcterms:created>
  <dcterms:modified xsi:type="dcterms:W3CDTF">2026-02-23T13:07:40Z</dcterms:modified>
</cp:coreProperties>
</file>