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8AC922-D023-C92B-91A9-65333B72112F}" v="16" dt="2025-11-07T08:39:23.392"/>
    <p1510:client id="{5D1118D0-04D4-9746-4578-7FDC02284BF2}" v="8" dt="2025-11-06T21:15:25.6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iona Booth" userId="S::f.booth@bolton-by-bowland.lancs.sch.uk::4014e671-ce50-4e0c-89c9-812f2b7af765" providerId="AD" clId="Web-{0E418985-EE07-453F-9844-EF0F4D8A735D}"/>
    <pc:docChg chg="modSld">
      <pc:chgData name="Fiona Booth" userId="S::f.booth@bolton-by-bowland.lancs.sch.uk::4014e671-ce50-4e0c-89c9-812f2b7af765" providerId="AD" clId="Web-{0E418985-EE07-453F-9844-EF0F4D8A735D}" dt="2025-11-04T14:32:07.654" v="173" actId="20577"/>
      <pc:docMkLst>
        <pc:docMk/>
      </pc:docMkLst>
      <pc:sldChg chg="addSp delSp modSp">
        <pc:chgData name="Fiona Booth" userId="S::f.booth@bolton-by-bowland.lancs.sch.uk::4014e671-ce50-4e0c-89c9-812f2b7af765" providerId="AD" clId="Web-{0E418985-EE07-453F-9844-EF0F4D8A735D}" dt="2025-11-04T14:32:07.654" v="173" actId="20577"/>
        <pc:sldMkLst>
          <pc:docMk/>
          <pc:sldMk cId="109857222" sldId="256"/>
        </pc:sldMkLst>
        <pc:spChg chg="mod">
          <ac:chgData name="Fiona Booth" userId="S::f.booth@bolton-by-bowland.lancs.sch.uk::4014e671-ce50-4e0c-89c9-812f2b7af765" providerId="AD" clId="Web-{0E418985-EE07-453F-9844-EF0F4D8A735D}" dt="2025-11-04T14:22:45.078" v="21" actId="14100"/>
          <ac:spMkLst>
            <pc:docMk/>
            <pc:sldMk cId="109857222" sldId="256"/>
            <ac:spMk id="5" creationId="{9089CA61-D50F-6A4D-E424-240961057402}"/>
          </ac:spMkLst>
        </pc:spChg>
        <pc:spChg chg="mod">
          <ac:chgData name="Fiona Booth" userId="S::f.booth@bolton-by-bowland.lancs.sch.uk::4014e671-ce50-4e0c-89c9-812f2b7af765" providerId="AD" clId="Web-{0E418985-EE07-453F-9844-EF0F4D8A735D}" dt="2025-11-04T14:28:43.556" v="155" actId="20577"/>
          <ac:spMkLst>
            <pc:docMk/>
            <pc:sldMk cId="109857222" sldId="256"/>
            <ac:spMk id="6" creationId="{96BB7755-0E15-9820-BD60-4D050E7C3F06}"/>
          </ac:spMkLst>
        </pc:spChg>
        <pc:spChg chg="mod">
          <ac:chgData name="Fiona Booth" userId="S::f.booth@bolton-by-bowland.lancs.sch.uk::4014e671-ce50-4e0c-89c9-812f2b7af765" providerId="AD" clId="Web-{0E418985-EE07-453F-9844-EF0F4D8A735D}" dt="2025-11-04T14:24:32.566" v="39" actId="20577"/>
          <ac:spMkLst>
            <pc:docMk/>
            <pc:sldMk cId="109857222" sldId="256"/>
            <ac:spMk id="7" creationId="{D6E40D4A-A876-235E-9CC3-F609DB74BB0C}"/>
          </ac:spMkLst>
        </pc:spChg>
        <pc:spChg chg="mod">
          <ac:chgData name="Fiona Booth" userId="S::f.booth@bolton-by-bowland.lancs.sch.uk::4014e671-ce50-4e0c-89c9-812f2b7af765" providerId="AD" clId="Web-{0E418985-EE07-453F-9844-EF0F4D8A735D}" dt="2025-11-04T14:31:49.434" v="170" actId="1076"/>
          <ac:spMkLst>
            <pc:docMk/>
            <pc:sldMk cId="109857222" sldId="256"/>
            <ac:spMk id="9" creationId="{F15923F6-87C6-2857-A7FA-FB43F62EED8A}"/>
          </ac:spMkLst>
        </pc:spChg>
        <pc:spChg chg="mod">
          <ac:chgData name="Fiona Booth" userId="S::f.booth@bolton-by-bowland.lancs.sch.uk::4014e671-ce50-4e0c-89c9-812f2b7af765" providerId="AD" clId="Web-{0E418985-EE07-453F-9844-EF0F4D8A735D}" dt="2025-11-04T14:32:07.654" v="173" actId="20577"/>
          <ac:spMkLst>
            <pc:docMk/>
            <pc:sldMk cId="109857222" sldId="256"/>
            <ac:spMk id="10" creationId="{ACEC304E-6A6D-23C7-6E96-A978BDF15211}"/>
          </ac:spMkLst>
        </pc:spChg>
        <pc:spChg chg="mod">
          <ac:chgData name="Fiona Booth" userId="S::f.booth@bolton-by-bowland.lancs.sch.uk::4014e671-ce50-4e0c-89c9-812f2b7af765" providerId="AD" clId="Web-{0E418985-EE07-453F-9844-EF0F4D8A735D}" dt="2025-11-04T14:28:34.525" v="149" actId="20577"/>
          <ac:spMkLst>
            <pc:docMk/>
            <pc:sldMk cId="109857222" sldId="256"/>
            <ac:spMk id="11" creationId="{C720DF80-80AA-596A-E538-341B5E5E977A}"/>
          </ac:spMkLst>
        </pc:spChg>
        <pc:spChg chg="mod">
          <ac:chgData name="Fiona Booth" userId="S::f.booth@bolton-by-bowland.lancs.sch.uk::4014e671-ce50-4e0c-89c9-812f2b7af765" providerId="AD" clId="Web-{0E418985-EE07-453F-9844-EF0F4D8A735D}" dt="2025-11-04T14:27:23.633" v="99" actId="1076"/>
          <ac:spMkLst>
            <pc:docMk/>
            <pc:sldMk cId="109857222" sldId="256"/>
            <ac:spMk id="15" creationId="{952D7890-907C-200C-6C6A-6156F995AE39}"/>
          </ac:spMkLst>
        </pc:spChg>
        <pc:picChg chg="add mod">
          <ac:chgData name="Fiona Booth" userId="S::f.booth@bolton-by-bowland.lancs.sch.uk::4014e671-ce50-4e0c-89c9-812f2b7af765" providerId="AD" clId="Web-{0E418985-EE07-453F-9844-EF0F4D8A735D}" dt="2025-11-04T14:30:11.198" v="163" actId="1076"/>
          <ac:picMkLst>
            <pc:docMk/>
            <pc:sldMk cId="109857222" sldId="256"/>
            <ac:picMk id="13" creationId="{2CFB76F6-78F7-80DB-409A-21FE68E7BE2A}"/>
          </ac:picMkLst>
        </pc:picChg>
        <pc:picChg chg="add mod">
          <ac:chgData name="Fiona Booth" userId="S::f.booth@bolton-by-bowland.lancs.sch.uk::4014e671-ce50-4e0c-89c9-812f2b7af765" providerId="AD" clId="Web-{0E418985-EE07-453F-9844-EF0F4D8A735D}" dt="2025-11-04T14:30:55.933" v="166" actId="14100"/>
          <ac:picMkLst>
            <pc:docMk/>
            <pc:sldMk cId="109857222" sldId="256"/>
            <ac:picMk id="16" creationId="{FB4521BD-072E-47F3-8891-59DD00E68390}"/>
          </ac:picMkLst>
        </pc:picChg>
        <pc:picChg chg="add mod">
          <ac:chgData name="Fiona Booth" userId="S::f.booth@bolton-by-bowland.lancs.sch.uk::4014e671-ce50-4e0c-89c9-812f2b7af765" providerId="AD" clId="Web-{0E418985-EE07-453F-9844-EF0F4D8A735D}" dt="2025-11-04T14:31:41.918" v="169"/>
          <ac:picMkLst>
            <pc:docMk/>
            <pc:sldMk cId="109857222" sldId="256"/>
            <ac:picMk id="17" creationId="{D74A59F2-DC00-9A76-074B-287D477AA025}"/>
          </ac:picMkLst>
        </pc:picChg>
        <pc:picChg chg="mod">
          <ac:chgData name="Fiona Booth" userId="S::f.booth@bolton-by-bowland.lancs.sch.uk::4014e671-ce50-4e0c-89c9-812f2b7af765" providerId="AD" clId="Web-{0E418985-EE07-453F-9844-EF0F4D8A735D}" dt="2025-11-04T14:31:53.168" v="171" actId="1076"/>
          <ac:picMkLst>
            <pc:docMk/>
            <pc:sldMk cId="109857222" sldId="256"/>
            <ac:picMk id="26" creationId="{08D66AC4-13BC-2A78-0A64-FB9D7CA2FFC3}"/>
          </ac:picMkLst>
        </pc:picChg>
      </pc:sldChg>
    </pc:docChg>
  </pc:docChgLst>
  <pc:docChgLst>
    <pc:chgData name="Lisa Francis" userId="S::lfrancis@bolton-by-bowland.lancs.sch.uk::5ebe2954-466e-4eef-80dc-1f0d393b43e2" providerId="AD" clId="Web-{76C877B6-8C80-DC25-2D44-8DD79932A80B}"/>
    <pc:docChg chg="modSld">
      <pc:chgData name="Lisa Francis" userId="S::lfrancis@bolton-by-bowland.lancs.sch.uk::5ebe2954-466e-4eef-80dc-1f0d393b43e2" providerId="AD" clId="Web-{76C877B6-8C80-DC25-2D44-8DD79932A80B}" dt="2025-11-04T16:19:57.245" v="24" actId="20577"/>
      <pc:docMkLst>
        <pc:docMk/>
      </pc:docMkLst>
      <pc:sldChg chg="modSp">
        <pc:chgData name="Lisa Francis" userId="S::lfrancis@bolton-by-bowland.lancs.sch.uk::5ebe2954-466e-4eef-80dc-1f0d393b43e2" providerId="AD" clId="Web-{76C877B6-8C80-DC25-2D44-8DD79932A80B}" dt="2025-11-04T16:19:57.245" v="24" actId="20577"/>
        <pc:sldMkLst>
          <pc:docMk/>
          <pc:sldMk cId="109857222" sldId="256"/>
        </pc:sldMkLst>
        <pc:spChg chg="mod">
          <ac:chgData name="Lisa Francis" userId="S::lfrancis@bolton-by-bowland.lancs.sch.uk::5ebe2954-466e-4eef-80dc-1f0d393b43e2" providerId="AD" clId="Web-{76C877B6-8C80-DC25-2D44-8DD79932A80B}" dt="2025-11-04T16:19:07.822" v="18" actId="20577"/>
          <ac:spMkLst>
            <pc:docMk/>
            <pc:sldMk cId="109857222" sldId="256"/>
            <ac:spMk id="3" creationId="{B2F37AC3-29FA-8B32-E388-8DB501ABEDD7}"/>
          </ac:spMkLst>
        </pc:spChg>
        <pc:spChg chg="mod">
          <ac:chgData name="Lisa Francis" userId="S::lfrancis@bolton-by-bowland.lancs.sch.uk::5ebe2954-466e-4eef-80dc-1f0d393b43e2" providerId="AD" clId="Web-{76C877B6-8C80-DC25-2D44-8DD79932A80B}" dt="2025-11-04T16:17:50.460" v="5" actId="20577"/>
          <ac:spMkLst>
            <pc:docMk/>
            <pc:sldMk cId="109857222" sldId="256"/>
            <ac:spMk id="5" creationId="{9089CA61-D50F-6A4D-E424-240961057402}"/>
          </ac:spMkLst>
        </pc:spChg>
        <pc:spChg chg="mod">
          <ac:chgData name="Lisa Francis" userId="S::lfrancis@bolton-by-bowland.lancs.sch.uk::5ebe2954-466e-4eef-80dc-1f0d393b43e2" providerId="AD" clId="Web-{76C877B6-8C80-DC25-2D44-8DD79932A80B}" dt="2025-11-04T16:18:26.336" v="9" actId="20577"/>
          <ac:spMkLst>
            <pc:docMk/>
            <pc:sldMk cId="109857222" sldId="256"/>
            <ac:spMk id="6" creationId="{96BB7755-0E15-9820-BD60-4D050E7C3F06}"/>
          </ac:spMkLst>
        </pc:spChg>
        <pc:spChg chg="mod">
          <ac:chgData name="Lisa Francis" userId="S::lfrancis@bolton-by-bowland.lancs.sch.uk::5ebe2954-466e-4eef-80dc-1f0d393b43e2" providerId="AD" clId="Web-{76C877B6-8C80-DC25-2D44-8DD79932A80B}" dt="2025-11-04T16:19:57.245" v="24" actId="20577"/>
          <ac:spMkLst>
            <pc:docMk/>
            <pc:sldMk cId="109857222" sldId="256"/>
            <ac:spMk id="7" creationId="{D6E40D4A-A876-235E-9CC3-F609DB74BB0C}"/>
          </ac:spMkLst>
        </pc:spChg>
        <pc:spChg chg="mod">
          <ac:chgData name="Lisa Francis" userId="S::lfrancis@bolton-by-bowland.lancs.sch.uk::5ebe2954-466e-4eef-80dc-1f0d393b43e2" providerId="AD" clId="Web-{76C877B6-8C80-DC25-2D44-8DD79932A80B}" dt="2025-11-04T16:18:06.977" v="7" actId="20577"/>
          <ac:spMkLst>
            <pc:docMk/>
            <pc:sldMk cId="109857222" sldId="256"/>
            <ac:spMk id="9" creationId="{F15923F6-87C6-2857-A7FA-FB43F62EED8A}"/>
          </ac:spMkLst>
        </pc:spChg>
        <pc:spChg chg="mod">
          <ac:chgData name="Lisa Francis" userId="S::lfrancis@bolton-by-bowland.lancs.sch.uk::5ebe2954-466e-4eef-80dc-1f0d393b43e2" providerId="AD" clId="Web-{76C877B6-8C80-DC25-2D44-8DD79932A80B}" dt="2025-11-04T16:18:41.399" v="11" actId="20577"/>
          <ac:spMkLst>
            <pc:docMk/>
            <pc:sldMk cId="109857222" sldId="256"/>
            <ac:spMk id="11" creationId="{C720DF80-80AA-596A-E538-341B5E5E977A}"/>
          </ac:spMkLst>
        </pc:spChg>
      </pc:sldChg>
    </pc:docChg>
  </pc:docChgLst>
  <pc:docChgLst>
    <pc:chgData name="Fiona Booth" userId="S::f.booth@bolton-by-bowland.lancs.sch.uk::4014e671-ce50-4e0c-89c9-812f2b7af765" providerId="AD" clId="Web-{46A0CE14-760F-DF62-7B4E-8B2020781B44}"/>
    <pc:docChg chg="modSld">
      <pc:chgData name="Fiona Booth" userId="S::f.booth@bolton-by-bowland.lancs.sch.uk::4014e671-ce50-4e0c-89c9-812f2b7af765" providerId="AD" clId="Web-{46A0CE14-760F-DF62-7B4E-8B2020781B44}" dt="2025-11-04T14:33:35.631" v="56" actId="20577"/>
      <pc:docMkLst>
        <pc:docMk/>
      </pc:docMkLst>
      <pc:sldChg chg="modSp">
        <pc:chgData name="Fiona Booth" userId="S::f.booth@bolton-by-bowland.lancs.sch.uk::4014e671-ce50-4e0c-89c9-812f2b7af765" providerId="AD" clId="Web-{46A0CE14-760F-DF62-7B4E-8B2020781B44}" dt="2025-11-04T14:33:35.631" v="56" actId="20577"/>
        <pc:sldMkLst>
          <pc:docMk/>
          <pc:sldMk cId="109857222" sldId="256"/>
        </pc:sldMkLst>
        <pc:spChg chg="mod">
          <ac:chgData name="Fiona Booth" userId="S::f.booth@bolton-by-bowland.lancs.sch.uk::4014e671-ce50-4e0c-89c9-812f2b7af765" providerId="AD" clId="Web-{46A0CE14-760F-DF62-7B4E-8B2020781B44}" dt="2025-11-04T14:33:35.631" v="56" actId="20577"/>
          <ac:spMkLst>
            <pc:docMk/>
            <pc:sldMk cId="109857222" sldId="256"/>
            <ac:spMk id="3" creationId="{B2F37AC3-29FA-8B32-E388-8DB501ABEDD7}"/>
          </ac:spMkLst>
        </pc:spChg>
      </pc:sldChg>
    </pc:docChg>
  </pc:docChgLst>
  <pc:docChgLst>
    <pc:chgData name="Fiona Booth" userId="S::f.booth@bolton-by-bowland.lancs.sch.uk::4014e671-ce50-4e0c-89c9-812f2b7af765" providerId="AD" clId="Web-{5D1118D0-04D4-9746-4578-7FDC02284BF2}"/>
    <pc:docChg chg="modSld">
      <pc:chgData name="Fiona Booth" userId="S::f.booth@bolton-by-bowland.lancs.sch.uk::4014e671-ce50-4e0c-89c9-812f2b7af765" providerId="AD" clId="Web-{5D1118D0-04D4-9746-4578-7FDC02284BF2}" dt="2025-11-06T21:15:25.634" v="5" actId="1076"/>
      <pc:docMkLst>
        <pc:docMk/>
      </pc:docMkLst>
      <pc:sldChg chg="addSp modSp">
        <pc:chgData name="Fiona Booth" userId="S::f.booth@bolton-by-bowland.lancs.sch.uk::4014e671-ce50-4e0c-89c9-812f2b7af765" providerId="AD" clId="Web-{5D1118D0-04D4-9746-4578-7FDC02284BF2}" dt="2025-11-06T21:15:25.634" v="5" actId="1076"/>
        <pc:sldMkLst>
          <pc:docMk/>
          <pc:sldMk cId="109857222" sldId="256"/>
        </pc:sldMkLst>
        <pc:spChg chg="add mod">
          <ac:chgData name="Fiona Booth" userId="S::f.booth@bolton-by-bowland.lancs.sch.uk::4014e671-ce50-4e0c-89c9-812f2b7af765" providerId="AD" clId="Web-{5D1118D0-04D4-9746-4578-7FDC02284BF2}" dt="2025-11-06T21:15:06.977" v="3" actId="1076"/>
          <ac:spMkLst>
            <pc:docMk/>
            <pc:sldMk cId="109857222" sldId="256"/>
            <ac:spMk id="2" creationId="{9089CA61-D50F-6A4D-E424-240961057402}"/>
          </ac:spMkLst>
        </pc:spChg>
        <pc:spChg chg="mod">
          <ac:chgData name="Fiona Booth" userId="S::f.booth@bolton-by-bowland.lancs.sch.uk::4014e671-ce50-4e0c-89c9-812f2b7af765" providerId="AD" clId="Web-{5D1118D0-04D4-9746-4578-7FDC02284BF2}" dt="2025-11-06T21:14:56.899" v="1" actId="20577"/>
          <ac:spMkLst>
            <pc:docMk/>
            <pc:sldMk cId="109857222" sldId="256"/>
            <ac:spMk id="3" creationId="{B2F37AC3-29FA-8B32-E388-8DB501ABEDD7}"/>
          </ac:spMkLst>
        </pc:spChg>
        <pc:spChg chg="mod">
          <ac:chgData name="Fiona Booth" userId="S::f.booth@bolton-by-bowland.lancs.sch.uk::4014e671-ce50-4e0c-89c9-812f2b7af765" providerId="AD" clId="Web-{5D1118D0-04D4-9746-4578-7FDC02284BF2}" dt="2025-11-06T21:15:12.399" v="4" actId="1076"/>
          <ac:spMkLst>
            <pc:docMk/>
            <pc:sldMk cId="109857222" sldId="256"/>
            <ac:spMk id="11" creationId="{C720DF80-80AA-596A-E538-341B5E5E977A}"/>
          </ac:spMkLst>
        </pc:spChg>
        <pc:picChg chg="mod">
          <ac:chgData name="Fiona Booth" userId="S::f.booth@bolton-by-bowland.lancs.sch.uk::4014e671-ce50-4e0c-89c9-812f2b7af765" providerId="AD" clId="Web-{5D1118D0-04D4-9746-4578-7FDC02284BF2}" dt="2025-11-06T21:15:25.634" v="5" actId="1076"/>
          <ac:picMkLst>
            <pc:docMk/>
            <pc:sldMk cId="109857222" sldId="256"/>
            <ac:picMk id="4" creationId="{244F7D50-C46C-6A2C-C2C4-F7C60CB96D56}"/>
          </ac:picMkLst>
        </pc:picChg>
      </pc:sldChg>
    </pc:docChg>
  </pc:docChgLst>
  <pc:docChgLst>
    <pc:chgData name="Lisa Francis" userId="S::lfrancis@bolton-by-bowland.lancs.sch.uk::5ebe2954-466e-4eef-80dc-1f0d393b43e2" providerId="AD" clId="Web-{178AC922-D023-C92B-91A9-65333B72112F}"/>
    <pc:docChg chg="modSld">
      <pc:chgData name="Lisa Francis" userId="S::lfrancis@bolton-by-bowland.lancs.sch.uk::5ebe2954-466e-4eef-80dc-1f0d393b43e2" providerId="AD" clId="Web-{178AC922-D023-C92B-91A9-65333B72112F}" dt="2025-11-07T08:39:23.392" v="7" actId="20577"/>
      <pc:docMkLst>
        <pc:docMk/>
      </pc:docMkLst>
      <pc:sldChg chg="modSp">
        <pc:chgData name="Lisa Francis" userId="S::lfrancis@bolton-by-bowland.lancs.sch.uk::5ebe2954-466e-4eef-80dc-1f0d393b43e2" providerId="AD" clId="Web-{178AC922-D023-C92B-91A9-65333B72112F}" dt="2025-11-07T08:39:23.392" v="7" actId="20577"/>
        <pc:sldMkLst>
          <pc:docMk/>
          <pc:sldMk cId="109857222" sldId="256"/>
        </pc:sldMkLst>
        <pc:spChg chg="mod">
          <ac:chgData name="Lisa Francis" userId="S::lfrancis@bolton-by-bowland.lancs.sch.uk::5ebe2954-466e-4eef-80dc-1f0d393b43e2" providerId="AD" clId="Web-{178AC922-D023-C92B-91A9-65333B72112F}" dt="2025-11-07T08:38:47.548" v="4" actId="20577"/>
          <ac:spMkLst>
            <pc:docMk/>
            <pc:sldMk cId="109857222" sldId="256"/>
            <ac:spMk id="5" creationId="{9089CA61-D50F-6A4D-E424-240961057402}"/>
          </ac:spMkLst>
        </pc:spChg>
        <pc:spChg chg="mod">
          <ac:chgData name="Lisa Francis" userId="S::lfrancis@bolton-by-bowland.lancs.sch.uk::5ebe2954-466e-4eef-80dc-1f0d393b43e2" providerId="AD" clId="Web-{178AC922-D023-C92B-91A9-65333B72112F}" dt="2025-11-07T08:39:23.392" v="7" actId="20577"/>
          <ac:spMkLst>
            <pc:docMk/>
            <pc:sldMk cId="109857222" sldId="256"/>
            <ac:spMk id="6" creationId="{96BB7755-0E15-9820-BD60-4D050E7C3F0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and white logo&#10;&#10;AI-generated content may be incorrect.">
            <a:extLst>
              <a:ext uri="{FF2B5EF4-FFF2-40B4-BE49-F238E27FC236}">
                <a16:creationId xmlns:a16="http://schemas.microsoft.com/office/drawing/2014/main" id="{244F7D50-C46C-6A2C-C2C4-F7C60CB96D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1820" y="2808770"/>
            <a:ext cx="2362200" cy="20288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089CA61-D50F-6A4D-E424-240961057402}"/>
              </a:ext>
            </a:extLst>
          </p:cNvPr>
          <p:cNvSpPr txBox="1"/>
          <p:nvPr/>
        </p:nvSpPr>
        <p:spPr>
          <a:xfrm>
            <a:off x="219709" y="245448"/>
            <a:ext cx="2323496" cy="1815882"/>
          </a:xfrm>
          <a:custGeom>
            <a:avLst/>
            <a:gdLst>
              <a:gd name="csX0" fmla="*/ 0 w 2323496"/>
              <a:gd name="csY0" fmla="*/ 0 h 1815882"/>
              <a:gd name="csX1" fmla="*/ 627344 w 2323496"/>
              <a:gd name="csY1" fmla="*/ 0 h 1815882"/>
              <a:gd name="csX2" fmla="*/ 1254688 w 2323496"/>
              <a:gd name="csY2" fmla="*/ 0 h 1815882"/>
              <a:gd name="csX3" fmla="*/ 2323496 w 2323496"/>
              <a:gd name="csY3" fmla="*/ 0 h 1815882"/>
              <a:gd name="csX4" fmla="*/ 2323496 w 2323496"/>
              <a:gd name="csY4" fmla="*/ 587135 h 1815882"/>
              <a:gd name="csX5" fmla="*/ 2323496 w 2323496"/>
              <a:gd name="csY5" fmla="*/ 1174270 h 1815882"/>
              <a:gd name="csX6" fmla="*/ 2323496 w 2323496"/>
              <a:gd name="csY6" fmla="*/ 1815882 h 1815882"/>
              <a:gd name="csX7" fmla="*/ 1719387 w 2323496"/>
              <a:gd name="csY7" fmla="*/ 1815882 h 1815882"/>
              <a:gd name="csX8" fmla="*/ 1115278 w 2323496"/>
              <a:gd name="csY8" fmla="*/ 1815882 h 1815882"/>
              <a:gd name="csX9" fmla="*/ 604109 w 2323496"/>
              <a:gd name="csY9" fmla="*/ 1815882 h 1815882"/>
              <a:gd name="csX10" fmla="*/ 0 w 2323496"/>
              <a:gd name="csY10" fmla="*/ 1815882 h 1815882"/>
              <a:gd name="csX11" fmla="*/ 0 w 2323496"/>
              <a:gd name="csY11" fmla="*/ 1246906 h 1815882"/>
              <a:gd name="csX12" fmla="*/ 0 w 2323496"/>
              <a:gd name="csY12" fmla="*/ 605294 h 1815882"/>
              <a:gd name="csX13" fmla="*/ 0 w 2323496"/>
              <a:gd name="csY13" fmla="*/ 0 h 181588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</a:cxnLst>
            <a:rect l="l" t="t" r="r" b="b"/>
            <a:pathLst>
              <a:path w="2323496" h="1815882" extrusionOk="0">
                <a:moveTo>
                  <a:pt x="0" y="0"/>
                </a:moveTo>
                <a:cubicBezTo>
                  <a:pt x="244053" y="-8728"/>
                  <a:pt x="438216" y="-8550"/>
                  <a:pt x="627344" y="0"/>
                </a:cubicBezTo>
                <a:cubicBezTo>
                  <a:pt x="816472" y="8550"/>
                  <a:pt x="1026901" y="11733"/>
                  <a:pt x="1254688" y="0"/>
                </a:cubicBezTo>
                <a:cubicBezTo>
                  <a:pt x="1482475" y="-11733"/>
                  <a:pt x="2019299" y="-38672"/>
                  <a:pt x="2323496" y="0"/>
                </a:cubicBezTo>
                <a:cubicBezTo>
                  <a:pt x="2316205" y="159656"/>
                  <a:pt x="2312721" y="309194"/>
                  <a:pt x="2323496" y="587135"/>
                </a:cubicBezTo>
                <a:cubicBezTo>
                  <a:pt x="2334271" y="865077"/>
                  <a:pt x="2319877" y="901469"/>
                  <a:pt x="2323496" y="1174270"/>
                </a:cubicBezTo>
                <a:cubicBezTo>
                  <a:pt x="2327115" y="1447071"/>
                  <a:pt x="2306282" y="1536518"/>
                  <a:pt x="2323496" y="1815882"/>
                </a:cubicBezTo>
                <a:cubicBezTo>
                  <a:pt x="2099763" y="1816862"/>
                  <a:pt x="1990679" y="1814995"/>
                  <a:pt x="1719387" y="1815882"/>
                </a:cubicBezTo>
                <a:cubicBezTo>
                  <a:pt x="1448095" y="1816769"/>
                  <a:pt x="1374076" y="1843398"/>
                  <a:pt x="1115278" y="1815882"/>
                </a:cubicBezTo>
                <a:cubicBezTo>
                  <a:pt x="856480" y="1788366"/>
                  <a:pt x="759653" y="1829386"/>
                  <a:pt x="604109" y="1815882"/>
                </a:cubicBezTo>
                <a:cubicBezTo>
                  <a:pt x="448565" y="1802378"/>
                  <a:pt x="258181" y="1791786"/>
                  <a:pt x="0" y="1815882"/>
                </a:cubicBezTo>
                <a:cubicBezTo>
                  <a:pt x="-4690" y="1663984"/>
                  <a:pt x="23325" y="1471260"/>
                  <a:pt x="0" y="1246906"/>
                </a:cubicBezTo>
                <a:cubicBezTo>
                  <a:pt x="-23325" y="1022552"/>
                  <a:pt x="21783" y="853864"/>
                  <a:pt x="0" y="605294"/>
                </a:cubicBezTo>
                <a:cubicBezTo>
                  <a:pt x="-21783" y="356724"/>
                  <a:pt x="-12877" y="164107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1096517083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dirty="0">
                <a:latin typeface="Comic Sans MS"/>
                <a:ea typeface="+mn-lt"/>
                <a:cs typeface="+mn-lt"/>
              </a:rPr>
              <a:t>English: How did the people of London try and stop the fire? Write a list of ways. </a:t>
            </a:r>
          </a:p>
          <a:p>
            <a:r>
              <a:rPr lang="en-GB" sz="1400" dirty="0" err="1">
                <a:latin typeface="Comic Sans MS"/>
                <a:ea typeface="+mn-lt"/>
                <a:cs typeface="+mn-lt"/>
              </a:rPr>
              <a:t>And/Or</a:t>
            </a:r>
          </a:p>
          <a:p>
            <a:r>
              <a:rPr lang="en-GB" sz="1400" dirty="0">
                <a:latin typeface="Comic Sans MS"/>
                <a:ea typeface="+mn-lt"/>
                <a:cs typeface="+mn-lt"/>
              </a:rPr>
              <a:t> Write a short description of the Great Fire of London. </a:t>
            </a:r>
            <a:endParaRPr lang="en-GB" sz="1400">
              <a:latin typeface="Comic Sans M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6E40D4A-A876-235E-9CC3-F609DB74BB0C}"/>
              </a:ext>
            </a:extLst>
          </p:cNvPr>
          <p:cNvSpPr txBox="1"/>
          <p:nvPr/>
        </p:nvSpPr>
        <p:spPr>
          <a:xfrm>
            <a:off x="9012263" y="436536"/>
            <a:ext cx="2743200" cy="2677656"/>
          </a:xfrm>
          <a:custGeom>
            <a:avLst/>
            <a:gdLst>
              <a:gd name="csX0" fmla="*/ 0 w 2743200"/>
              <a:gd name="csY0" fmla="*/ 0 h 2677656"/>
              <a:gd name="csX1" fmla="*/ 603504 w 2743200"/>
              <a:gd name="csY1" fmla="*/ 0 h 2677656"/>
              <a:gd name="csX2" fmla="*/ 1207008 w 2743200"/>
              <a:gd name="csY2" fmla="*/ 0 h 2677656"/>
              <a:gd name="csX3" fmla="*/ 1673352 w 2743200"/>
              <a:gd name="csY3" fmla="*/ 0 h 2677656"/>
              <a:gd name="csX4" fmla="*/ 2139696 w 2743200"/>
              <a:gd name="csY4" fmla="*/ 0 h 2677656"/>
              <a:gd name="csX5" fmla="*/ 2743200 w 2743200"/>
              <a:gd name="csY5" fmla="*/ 0 h 2677656"/>
              <a:gd name="csX6" fmla="*/ 2743200 w 2743200"/>
              <a:gd name="csY6" fmla="*/ 562308 h 2677656"/>
              <a:gd name="csX7" fmla="*/ 2743200 w 2743200"/>
              <a:gd name="csY7" fmla="*/ 1151392 h 2677656"/>
              <a:gd name="csX8" fmla="*/ 2743200 w 2743200"/>
              <a:gd name="csY8" fmla="*/ 1686923 h 2677656"/>
              <a:gd name="csX9" fmla="*/ 2743200 w 2743200"/>
              <a:gd name="csY9" fmla="*/ 2195678 h 2677656"/>
              <a:gd name="csX10" fmla="*/ 2743200 w 2743200"/>
              <a:gd name="csY10" fmla="*/ 2677656 h 2677656"/>
              <a:gd name="csX11" fmla="*/ 2167128 w 2743200"/>
              <a:gd name="csY11" fmla="*/ 2677656 h 2677656"/>
              <a:gd name="csX12" fmla="*/ 1591056 w 2743200"/>
              <a:gd name="csY12" fmla="*/ 2677656 h 2677656"/>
              <a:gd name="csX13" fmla="*/ 1042416 w 2743200"/>
              <a:gd name="csY13" fmla="*/ 2677656 h 2677656"/>
              <a:gd name="csX14" fmla="*/ 521208 w 2743200"/>
              <a:gd name="csY14" fmla="*/ 2677656 h 2677656"/>
              <a:gd name="csX15" fmla="*/ 0 w 2743200"/>
              <a:gd name="csY15" fmla="*/ 2677656 h 2677656"/>
              <a:gd name="csX16" fmla="*/ 0 w 2743200"/>
              <a:gd name="csY16" fmla="*/ 2142125 h 2677656"/>
              <a:gd name="csX17" fmla="*/ 0 w 2743200"/>
              <a:gd name="csY17" fmla="*/ 1579817 h 2677656"/>
              <a:gd name="csX18" fmla="*/ 0 w 2743200"/>
              <a:gd name="csY18" fmla="*/ 1044286 h 2677656"/>
              <a:gd name="csX19" fmla="*/ 0 w 2743200"/>
              <a:gd name="csY19" fmla="*/ 481978 h 2677656"/>
              <a:gd name="csX20" fmla="*/ 0 w 2743200"/>
              <a:gd name="csY20" fmla="*/ 0 h 267765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</a:cxnLst>
            <a:rect l="l" t="t" r="r" b="b"/>
            <a:pathLst>
              <a:path w="2743200" h="2677656" extrusionOk="0">
                <a:moveTo>
                  <a:pt x="0" y="0"/>
                </a:moveTo>
                <a:cubicBezTo>
                  <a:pt x="265928" y="-12264"/>
                  <a:pt x="445721" y="39471"/>
                  <a:pt x="603504" y="0"/>
                </a:cubicBezTo>
                <a:cubicBezTo>
                  <a:pt x="761287" y="-39471"/>
                  <a:pt x="1063933" y="64183"/>
                  <a:pt x="1207008" y="0"/>
                </a:cubicBezTo>
                <a:cubicBezTo>
                  <a:pt x="1350083" y="-64183"/>
                  <a:pt x="1571467" y="17777"/>
                  <a:pt x="1673352" y="0"/>
                </a:cubicBezTo>
                <a:cubicBezTo>
                  <a:pt x="1775237" y="-17777"/>
                  <a:pt x="1939593" y="36464"/>
                  <a:pt x="2139696" y="0"/>
                </a:cubicBezTo>
                <a:cubicBezTo>
                  <a:pt x="2339799" y="-36464"/>
                  <a:pt x="2541703" y="27805"/>
                  <a:pt x="2743200" y="0"/>
                </a:cubicBezTo>
                <a:cubicBezTo>
                  <a:pt x="2789947" y="191058"/>
                  <a:pt x="2698886" y="305387"/>
                  <a:pt x="2743200" y="562308"/>
                </a:cubicBezTo>
                <a:cubicBezTo>
                  <a:pt x="2787514" y="819229"/>
                  <a:pt x="2710765" y="1014968"/>
                  <a:pt x="2743200" y="1151392"/>
                </a:cubicBezTo>
                <a:cubicBezTo>
                  <a:pt x="2775635" y="1287816"/>
                  <a:pt x="2715821" y="1533267"/>
                  <a:pt x="2743200" y="1686923"/>
                </a:cubicBezTo>
                <a:cubicBezTo>
                  <a:pt x="2770579" y="1840579"/>
                  <a:pt x="2683210" y="2058797"/>
                  <a:pt x="2743200" y="2195678"/>
                </a:cubicBezTo>
                <a:cubicBezTo>
                  <a:pt x="2803190" y="2332560"/>
                  <a:pt x="2706339" y="2483385"/>
                  <a:pt x="2743200" y="2677656"/>
                </a:cubicBezTo>
                <a:cubicBezTo>
                  <a:pt x="2499328" y="2714293"/>
                  <a:pt x="2430311" y="2649589"/>
                  <a:pt x="2167128" y="2677656"/>
                </a:cubicBezTo>
                <a:cubicBezTo>
                  <a:pt x="1903945" y="2705723"/>
                  <a:pt x="1775104" y="2670931"/>
                  <a:pt x="1591056" y="2677656"/>
                </a:cubicBezTo>
                <a:cubicBezTo>
                  <a:pt x="1407008" y="2684381"/>
                  <a:pt x="1231376" y="2650172"/>
                  <a:pt x="1042416" y="2677656"/>
                </a:cubicBezTo>
                <a:cubicBezTo>
                  <a:pt x="853456" y="2705140"/>
                  <a:pt x="656061" y="2671768"/>
                  <a:pt x="521208" y="2677656"/>
                </a:cubicBezTo>
                <a:cubicBezTo>
                  <a:pt x="386355" y="2683544"/>
                  <a:pt x="214533" y="2657935"/>
                  <a:pt x="0" y="2677656"/>
                </a:cubicBezTo>
                <a:cubicBezTo>
                  <a:pt x="-48197" y="2548234"/>
                  <a:pt x="4934" y="2390825"/>
                  <a:pt x="0" y="2142125"/>
                </a:cubicBezTo>
                <a:cubicBezTo>
                  <a:pt x="-4934" y="1893425"/>
                  <a:pt x="17979" y="1827589"/>
                  <a:pt x="0" y="1579817"/>
                </a:cubicBezTo>
                <a:cubicBezTo>
                  <a:pt x="-17979" y="1332045"/>
                  <a:pt x="21910" y="1233518"/>
                  <a:pt x="0" y="1044286"/>
                </a:cubicBezTo>
                <a:cubicBezTo>
                  <a:pt x="-21910" y="855054"/>
                  <a:pt x="16761" y="685090"/>
                  <a:pt x="0" y="481978"/>
                </a:cubicBezTo>
                <a:cubicBezTo>
                  <a:pt x="-16761" y="278866"/>
                  <a:pt x="33212" y="163483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4123194017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err="1">
                <a:latin typeface="Comic Sans MS"/>
              </a:rPr>
              <a:t>Maths</a:t>
            </a:r>
            <a:r>
              <a:rPr lang="en-US" sz="1400" dirty="0">
                <a:latin typeface="Comic Sans MS"/>
              </a:rPr>
              <a:t>: </a:t>
            </a:r>
            <a:r>
              <a:rPr lang="en-US" sz="1400" dirty="0">
                <a:latin typeface="Comic Sans MS"/>
                <a:ea typeface="+mn-lt"/>
                <a:cs typeface="+mn-lt"/>
              </a:rPr>
              <a:t>There are 15 fires and 3 firemen. How many fires do they each need to put out? </a:t>
            </a:r>
          </a:p>
          <a:p>
            <a:endParaRPr lang="en-US" sz="1400" dirty="0">
              <a:latin typeface="Comic Sans MS"/>
            </a:endParaRPr>
          </a:p>
          <a:p>
            <a:r>
              <a:rPr lang="en-US" sz="1400" dirty="0">
                <a:latin typeface="Comic Sans MS"/>
                <a:ea typeface="+mn-lt"/>
                <a:cs typeface="+mn-lt"/>
              </a:rPr>
              <a:t>There are 12 ships and 24 Londoners. How many people will be on each boat? </a:t>
            </a:r>
            <a:endParaRPr lang="en-US">
              <a:latin typeface="Comic Sans MS"/>
              <a:ea typeface="+mn-lt"/>
              <a:cs typeface="+mn-lt"/>
            </a:endParaRPr>
          </a:p>
          <a:p>
            <a:endParaRPr lang="en-US" sz="1400" dirty="0">
              <a:latin typeface="Comic Sans MS"/>
            </a:endParaRPr>
          </a:p>
          <a:p>
            <a:r>
              <a:rPr lang="en-US" sz="1400" dirty="0">
                <a:latin typeface="Comic Sans MS"/>
                <a:ea typeface="+mn-lt"/>
                <a:cs typeface="+mn-lt"/>
              </a:rPr>
              <a:t>The fire started on Sunday and finished on Wednesday. How many days did the fire </a:t>
            </a:r>
            <a:r>
              <a:rPr lang="en-US" sz="1400">
                <a:latin typeface="Comic Sans MS"/>
                <a:ea typeface="+mn-lt"/>
                <a:cs typeface="+mn-lt"/>
              </a:rPr>
              <a:t>last for?</a:t>
            </a:r>
            <a:endParaRPr lang="en-US">
              <a:latin typeface="Comic Sans M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15923F6-87C6-2857-A7FA-FB43F62EED8A}"/>
              </a:ext>
            </a:extLst>
          </p:cNvPr>
          <p:cNvSpPr txBox="1"/>
          <p:nvPr/>
        </p:nvSpPr>
        <p:spPr>
          <a:xfrm>
            <a:off x="218492" y="3010303"/>
            <a:ext cx="2718217" cy="954107"/>
          </a:xfrm>
          <a:custGeom>
            <a:avLst/>
            <a:gdLst>
              <a:gd name="csX0" fmla="*/ 0 w 2718217"/>
              <a:gd name="csY0" fmla="*/ 0 h 954107"/>
              <a:gd name="csX1" fmla="*/ 2718217 w 2718217"/>
              <a:gd name="csY1" fmla="*/ 0 h 954107"/>
              <a:gd name="csX2" fmla="*/ 2718217 w 2718217"/>
              <a:gd name="csY2" fmla="*/ 954107 h 954107"/>
              <a:gd name="csX3" fmla="*/ 0 w 2718217"/>
              <a:gd name="csY3" fmla="*/ 954107 h 954107"/>
              <a:gd name="csX4" fmla="*/ 0 w 2718217"/>
              <a:gd name="csY4" fmla="*/ 0 h 95410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2718217" h="954107" extrusionOk="0">
                <a:moveTo>
                  <a:pt x="0" y="0"/>
                </a:moveTo>
                <a:cubicBezTo>
                  <a:pt x="762721" y="-159387"/>
                  <a:pt x="2269266" y="148095"/>
                  <a:pt x="2718217" y="0"/>
                </a:cubicBezTo>
                <a:cubicBezTo>
                  <a:pt x="2787961" y="323734"/>
                  <a:pt x="2724126" y="604540"/>
                  <a:pt x="2718217" y="954107"/>
                </a:cubicBezTo>
                <a:cubicBezTo>
                  <a:pt x="2052018" y="802943"/>
                  <a:pt x="745556" y="940097"/>
                  <a:pt x="0" y="954107"/>
                </a:cubicBezTo>
                <a:cubicBezTo>
                  <a:pt x="-30973" y="833444"/>
                  <a:pt x="-77397" y="471465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66298993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latin typeface="Comic Sans MS"/>
              </a:rPr>
              <a:t>Art:</a:t>
            </a:r>
            <a:r>
              <a:rPr lang="en-US" sz="1400" dirty="0">
                <a:latin typeface="Comic Sans MS"/>
                <a:ea typeface="+mn-lt"/>
                <a:cs typeface="+mn-lt"/>
              </a:rPr>
              <a:t> Paint a scene of the Great Fire of London. What </a:t>
            </a:r>
            <a:r>
              <a:rPr lang="en-US" sz="1400" err="1">
                <a:latin typeface="Comic Sans MS"/>
                <a:ea typeface="+mn-lt"/>
                <a:cs typeface="+mn-lt"/>
              </a:rPr>
              <a:t>colours</a:t>
            </a:r>
            <a:r>
              <a:rPr lang="en-US" sz="1400" dirty="0">
                <a:latin typeface="Comic Sans MS"/>
                <a:ea typeface="+mn-lt"/>
                <a:cs typeface="+mn-lt"/>
              </a:rPr>
              <a:t> are you going to use for the fire and the houses? </a:t>
            </a:r>
            <a:endParaRPr lang="en-US" sz="1400" dirty="0">
              <a:latin typeface="Comic Sans M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CEC304E-6A6D-23C7-6E96-A978BDF15211}"/>
              </a:ext>
            </a:extLst>
          </p:cNvPr>
          <p:cNvSpPr txBox="1"/>
          <p:nvPr/>
        </p:nvSpPr>
        <p:spPr>
          <a:xfrm>
            <a:off x="9018917" y="3450915"/>
            <a:ext cx="2743200" cy="738664"/>
          </a:xfrm>
          <a:custGeom>
            <a:avLst/>
            <a:gdLst>
              <a:gd name="csX0" fmla="*/ 0 w 2743200"/>
              <a:gd name="csY0" fmla="*/ 0 h 738664"/>
              <a:gd name="csX1" fmla="*/ 740664 w 2743200"/>
              <a:gd name="csY1" fmla="*/ 0 h 738664"/>
              <a:gd name="csX2" fmla="*/ 1453896 w 2743200"/>
              <a:gd name="csY2" fmla="*/ 0 h 738664"/>
              <a:gd name="csX3" fmla="*/ 2057400 w 2743200"/>
              <a:gd name="csY3" fmla="*/ 0 h 738664"/>
              <a:gd name="csX4" fmla="*/ 2743200 w 2743200"/>
              <a:gd name="csY4" fmla="*/ 0 h 738664"/>
              <a:gd name="csX5" fmla="*/ 2743200 w 2743200"/>
              <a:gd name="csY5" fmla="*/ 354559 h 738664"/>
              <a:gd name="csX6" fmla="*/ 2743200 w 2743200"/>
              <a:gd name="csY6" fmla="*/ 738664 h 738664"/>
              <a:gd name="csX7" fmla="*/ 2002536 w 2743200"/>
              <a:gd name="csY7" fmla="*/ 738664 h 738664"/>
              <a:gd name="csX8" fmla="*/ 1261872 w 2743200"/>
              <a:gd name="csY8" fmla="*/ 738664 h 738664"/>
              <a:gd name="csX9" fmla="*/ 630936 w 2743200"/>
              <a:gd name="csY9" fmla="*/ 738664 h 738664"/>
              <a:gd name="csX10" fmla="*/ 0 w 2743200"/>
              <a:gd name="csY10" fmla="*/ 738664 h 738664"/>
              <a:gd name="csX11" fmla="*/ 0 w 2743200"/>
              <a:gd name="csY11" fmla="*/ 369332 h 738664"/>
              <a:gd name="csX12" fmla="*/ 0 w 2743200"/>
              <a:gd name="csY12" fmla="*/ 0 h 73866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2743200" h="738664" extrusionOk="0">
                <a:moveTo>
                  <a:pt x="0" y="0"/>
                </a:moveTo>
                <a:cubicBezTo>
                  <a:pt x="302241" y="-1105"/>
                  <a:pt x="495935" y="-8939"/>
                  <a:pt x="740664" y="0"/>
                </a:cubicBezTo>
                <a:cubicBezTo>
                  <a:pt x="985393" y="8939"/>
                  <a:pt x="1193477" y="-21429"/>
                  <a:pt x="1453896" y="0"/>
                </a:cubicBezTo>
                <a:cubicBezTo>
                  <a:pt x="1714315" y="21429"/>
                  <a:pt x="1773484" y="-23679"/>
                  <a:pt x="2057400" y="0"/>
                </a:cubicBezTo>
                <a:cubicBezTo>
                  <a:pt x="2341316" y="23679"/>
                  <a:pt x="2549691" y="7964"/>
                  <a:pt x="2743200" y="0"/>
                </a:cubicBezTo>
                <a:cubicBezTo>
                  <a:pt x="2756042" y="165328"/>
                  <a:pt x="2747796" y="205229"/>
                  <a:pt x="2743200" y="354559"/>
                </a:cubicBezTo>
                <a:cubicBezTo>
                  <a:pt x="2738604" y="503889"/>
                  <a:pt x="2731297" y="628386"/>
                  <a:pt x="2743200" y="738664"/>
                </a:cubicBezTo>
                <a:cubicBezTo>
                  <a:pt x="2572907" y="760785"/>
                  <a:pt x="2370962" y="741055"/>
                  <a:pt x="2002536" y="738664"/>
                </a:cubicBezTo>
                <a:cubicBezTo>
                  <a:pt x="1634110" y="736273"/>
                  <a:pt x="1505684" y="707989"/>
                  <a:pt x="1261872" y="738664"/>
                </a:cubicBezTo>
                <a:cubicBezTo>
                  <a:pt x="1018060" y="769339"/>
                  <a:pt x="929704" y="759071"/>
                  <a:pt x="630936" y="738664"/>
                </a:cubicBezTo>
                <a:cubicBezTo>
                  <a:pt x="332168" y="718257"/>
                  <a:pt x="190619" y="720201"/>
                  <a:pt x="0" y="738664"/>
                </a:cubicBezTo>
                <a:cubicBezTo>
                  <a:pt x="3246" y="613291"/>
                  <a:pt x="-7622" y="480736"/>
                  <a:pt x="0" y="369332"/>
                </a:cubicBezTo>
                <a:cubicBezTo>
                  <a:pt x="7622" y="257928"/>
                  <a:pt x="-4412" y="171540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13612412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latin typeface="Comic Sans MS"/>
              </a:rPr>
              <a:t>DT: Make a model of a building on Pudding Lane. This could be out of junk, </a:t>
            </a:r>
            <a:r>
              <a:rPr lang="en-US" sz="1400" dirty="0" err="1">
                <a:latin typeface="Comic Sans MS"/>
              </a:rPr>
              <a:t>lego</a:t>
            </a:r>
            <a:r>
              <a:rPr lang="en-US" sz="1400" dirty="0">
                <a:latin typeface="Comic Sans MS"/>
              </a:rPr>
              <a:t> etc.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720DF80-80AA-596A-E538-341B5E5E977A}"/>
              </a:ext>
            </a:extLst>
          </p:cNvPr>
          <p:cNvSpPr txBox="1"/>
          <p:nvPr/>
        </p:nvSpPr>
        <p:spPr>
          <a:xfrm>
            <a:off x="4925929" y="4894513"/>
            <a:ext cx="2754923" cy="1815882"/>
          </a:xfrm>
          <a:custGeom>
            <a:avLst/>
            <a:gdLst>
              <a:gd name="csX0" fmla="*/ 0 w 2754923"/>
              <a:gd name="csY0" fmla="*/ 0 h 1815882"/>
              <a:gd name="csX1" fmla="*/ 661182 w 2754923"/>
              <a:gd name="csY1" fmla="*/ 0 h 1815882"/>
              <a:gd name="csX2" fmla="*/ 1322363 w 2754923"/>
              <a:gd name="csY2" fmla="*/ 0 h 1815882"/>
              <a:gd name="csX3" fmla="*/ 2066192 w 2754923"/>
              <a:gd name="csY3" fmla="*/ 0 h 1815882"/>
              <a:gd name="csX4" fmla="*/ 2754923 w 2754923"/>
              <a:gd name="csY4" fmla="*/ 0 h 1815882"/>
              <a:gd name="csX5" fmla="*/ 2754923 w 2754923"/>
              <a:gd name="csY5" fmla="*/ 605294 h 1815882"/>
              <a:gd name="csX6" fmla="*/ 2754923 w 2754923"/>
              <a:gd name="csY6" fmla="*/ 1156112 h 1815882"/>
              <a:gd name="csX7" fmla="*/ 2754923 w 2754923"/>
              <a:gd name="csY7" fmla="*/ 1815882 h 1815882"/>
              <a:gd name="csX8" fmla="*/ 2148840 w 2754923"/>
              <a:gd name="csY8" fmla="*/ 1815882 h 1815882"/>
              <a:gd name="csX9" fmla="*/ 1515208 w 2754923"/>
              <a:gd name="csY9" fmla="*/ 1815882 h 1815882"/>
              <a:gd name="csX10" fmla="*/ 771378 w 2754923"/>
              <a:gd name="csY10" fmla="*/ 1815882 h 1815882"/>
              <a:gd name="csX11" fmla="*/ 0 w 2754923"/>
              <a:gd name="csY11" fmla="*/ 1815882 h 1815882"/>
              <a:gd name="csX12" fmla="*/ 0 w 2754923"/>
              <a:gd name="csY12" fmla="*/ 1210588 h 1815882"/>
              <a:gd name="csX13" fmla="*/ 0 w 2754923"/>
              <a:gd name="csY13" fmla="*/ 587135 h 1815882"/>
              <a:gd name="csX14" fmla="*/ 0 w 2754923"/>
              <a:gd name="csY14" fmla="*/ 0 h 181588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2754923" h="1815882" extrusionOk="0">
                <a:moveTo>
                  <a:pt x="0" y="0"/>
                </a:moveTo>
                <a:cubicBezTo>
                  <a:pt x="293075" y="5674"/>
                  <a:pt x="374607" y="10222"/>
                  <a:pt x="661182" y="0"/>
                </a:cubicBezTo>
                <a:cubicBezTo>
                  <a:pt x="947757" y="-10222"/>
                  <a:pt x="1070024" y="-12968"/>
                  <a:pt x="1322363" y="0"/>
                </a:cubicBezTo>
                <a:cubicBezTo>
                  <a:pt x="1574702" y="12968"/>
                  <a:pt x="1855012" y="5650"/>
                  <a:pt x="2066192" y="0"/>
                </a:cubicBezTo>
                <a:cubicBezTo>
                  <a:pt x="2277372" y="-5650"/>
                  <a:pt x="2501089" y="-4636"/>
                  <a:pt x="2754923" y="0"/>
                </a:cubicBezTo>
                <a:cubicBezTo>
                  <a:pt x="2779803" y="175283"/>
                  <a:pt x="2761057" y="364251"/>
                  <a:pt x="2754923" y="605294"/>
                </a:cubicBezTo>
                <a:cubicBezTo>
                  <a:pt x="2748789" y="846337"/>
                  <a:pt x="2753885" y="903100"/>
                  <a:pt x="2754923" y="1156112"/>
                </a:cubicBezTo>
                <a:cubicBezTo>
                  <a:pt x="2755961" y="1409124"/>
                  <a:pt x="2730540" y="1580329"/>
                  <a:pt x="2754923" y="1815882"/>
                </a:cubicBezTo>
                <a:cubicBezTo>
                  <a:pt x="2525288" y="1820375"/>
                  <a:pt x="2444883" y="1794775"/>
                  <a:pt x="2148840" y="1815882"/>
                </a:cubicBezTo>
                <a:cubicBezTo>
                  <a:pt x="1852797" y="1836989"/>
                  <a:pt x="1727076" y="1827445"/>
                  <a:pt x="1515208" y="1815882"/>
                </a:cubicBezTo>
                <a:cubicBezTo>
                  <a:pt x="1303340" y="1804319"/>
                  <a:pt x="1079747" y="1791287"/>
                  <a:pt x="771378" y="1815882"/>
                </a:cubicBezTo>
                <a:cubicBezTo>
                  <a:pt x="463009" y="1840478"/>
                  <a:pt x="168782" y="1795032"/>
                  <a:pt x="0" y="1815882"/>
                </a:cubicBezTo>
                <a:cubicBezTo>
                  <a:pt x="-7682" y="1688151"/>
                  <a:pt x="26742" y="1446031"/>
                  <a:pt x="0" y="1210588"/>
                </a:cubicBezTo>
                <a:cubicBezTo>
                  <a:pt x="-26742" y="975145"/>
                  <a:pt x="-29410" y="795627"/>
                  <a:pt x="0" y="587135"/>
                </a:cubicBezTo>
                <a:cubicBezTo>
                  <a:pt x="29410" y="378643"/>
                  <a:pt x="-16466" y="125648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338242001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latin typeface="Comic Sans MS"/>
              </a:rPr>
              <a:t>Geography: </a:t>
            </a:r>
            <a:r>
              <a:rPr lang="en-US" sz="1400" dirty="0">
                <a:latin typeface="Comic Sans MS"/>
                <a:ea typeface="+mn-lt"/>
                <a:cs typeface="+mn-lt"/>
              </a:rPr>
              <a:t>Draw and label a plan of your own bakery. </a:t>
            </a:r>
            <a:endParaRPr lang="en-US" sz="1400">
              <a:latin typeface="Comic Sans MS"/>
              <a:ea typeface="+mn-lt"/>
              <a:cs typeface="+mn-lt"/>
            </a:endParaRPr>
          </a:p>
          <a:p>
            <a:endParaRPr lang="en-US" sz="1400" dirty="0">
              <a:latin typeface="Comic Sans MS"/>
              <a:ea typeface="+mn-lt"/>
              <a:cs typeface="+mn-lt"/>
            </a:endParaRPr>
          </a:p>
          <a:p>
            <a:r>
              <a:rPr lang="en-US" sz="1400" dirty="0">
                <a:latin typeface="Comic Sans MS"/>
                <a:ea typeface="+mn-lt"/>
                <a:cs typeface="+mn-lt"/>
              </a:rPr>
              <a:t>Look at the famous landmarks of London today. Can you create a report about one. You could include a picture and some sentences.</a:t>
            </a:r>
            <a:endParaRPr lang="en-US" sz="1400">
              <a:latin typeface="Comic Sans MS"/>
              <a:ea typeface="+mn-lt"/>
              <a:cs typeface="+mn-lt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293E81E-6316-EC0B-612C-89701D98F623}"/>
              </a:ext>
            </a:extLst>
          </p:cNvPr>
          <p:cNvSpPr txBox="1"/>
          <p:nvPr/>
        </p:nvSpPr>
        <p:spPr>
          <a:xfrm>
            <a:off x="4944857" y="436400"/>
            <a:ext cx="3367616" cy="584775"/>
          </a:xfrm>
          <a:custGeom>
            <a:avLst/>
            <a:gdLst>
              <a:gd name="csX0" fmla="*/ 0 w 3367616"/>
              <a:gd name="csY0" fmla="*/ 0 h 584775"/>
              <a:gd name="csX1" fmla="*/ 3367616 w 3367616"/>
              <a:gd name="csY1" fmla="*/ 0 h 584775"/>
              <a:gd name="csX2" fmla="*/ 3367616 w 3367616"/>
              <a:gd name="csY2" fmla="*/ 584775 h 584775"/>
              <a:gd name="csX3" fmla="*/ 0 w 3367616"/>
              <a:gd name="csY3" fmla="*/ 584775 h 584775"/>
              <a:gd name="csX4" fmla="*/ 0 w 3367616"/>
              <a:gd name="csY4" fmla="*/ 0 h 58477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3367616" h="584775" extrusionOk="0">
                <a:moveTo>
                  <a:pt x="0" y="0"/>
                </a:moveTo>
                <a:cubicBezTo>
                  <a:pt x="1618448" y="-113254"/>
                  <a:pt x="2384800" y="102601"/>
                  <a:pt x="3367616" y="0"/>
                </a:cubicBezTo>
                <a:cubicBezTo>
                  <a:pt x="3360296" y="173739"/>
                  <a:pt x="3370186" y="367368"/>
                  <a:pt x="3367616" y="584775"/>
                </a:cubicBezTo>
                <a:cubicBezTo>
                  <a:pt x="1886967" y="640585"/>
                  <a:pt x="767224" y="753733"/>
                  <a:pt x="0" y="584775"/>
                </a:cubicBezTo>
                <a:cubicBezTo>
                  <a:pt x="45025" y="480493"/>
                  <a:pt x="-14782" y="151245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499211612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 b="1" dirty="0">
                <a:latin typeface="Comic Sans MS"/>
              </a:rPr>
              <a:t>Homework ideas</a:t>
            </a:r>
          </a:p>
        </p:txBody>
      </p:sp>
      <p:pic>
        <p:nvPicPr>
          <p:cNvPr id="20" name="Picture 19" descr="Premium Vector | Earth Globe Map Cartoon">
            <a:extLst>
              <a:ext uri="{FF2B5EF4-FFF2-40B4-BE49-F238E27FC236}">
                <a16:creationId xmlns:a16="http://schemas.microsoft.com/office/drawing/2014/main" id="{2FC4CEB2-9F55-4493-B747-7AD5D57ADC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8898" y="4822302"/>
            <a:ext cx="1219201" cy="1128795"/>
          </a:xfrm>
          <a:prstGeom prst="rect">
            <a:avLst/>
          </a:prstGeom>
        </p:spPr>
      </p:pic>
      <p:pic>
        <p:nvPicPr>
          <p:cNvPr id="26" name="Picture 25" descr="mathe clipart 10 free Cliparts | Download images on Clipground 2025">
            <a:extLst>
              <a:ext uri="{FF2B5EF4-FFF2-40B4-BE49-F238E27FC236}">
                <a16:creationId xmlns:a16="http://schemas.microsoft.com/office/drawing/2014/main" id="{08D66AC4-13BC-2A78-0A64-FB9D7CA2FF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1580" y="2633985"/>
            <a:ext cx="1222375" cy="8469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2F37AC3-29FA-8B32-E388-8DB501ABEDD7}"/>
              </a:ext>
            </a:extLst>
          </p:cNvPr>
          <p:cNvSpPr txBox="1"/>
          <p:nvPr/>
        </p:nvSpPr>
        <p:spPr>
          <a:xfrm>
            <a:off x="4948746" y="1388125"/>
            <a:ext cx="3645203" cy="954107"/>
          </a:xfrm>
          <a:custGeom>
            <a:avLst/>
            <a:gdLst>
              <a:gd name="csX0" fmla="*/ 0 w 3645203"/>
              <a:gd name="csY0" fmla="*/ 0 h 954107"/>
              <a:gd name="csX1" fmla="*/ 447839 w 3645203"/>
              <a:gd name="csY1" fmla="*/ 0 h 954107"/>
              <a:gd name="csX2" fmla="*/ 1005035 w 3645203"/>
              <a:gd name="csY2" fmla="*/ 0 h 954107"/>
              <a:gd name="csX3" fmla="*/ 1452874 w 3645203"/>
              <a:gd name="csY3" fmla="*/ 0 h 954107"/>
              <a:gd name="csX4" fmla="*/ 2010069 w 3645203"/>
              <a:gd name="csY4" fmla="*/ 0 h 954107"/>
              <a:gd name="csX5" fmla="*/ 2603716 w 3645203"/>
              <a:gd name="csY5" fmla="*/ 0 h 954107"/>
              <a:gd name="csX6" fmla="*/ 3160912 w 3645203"/>
              <a:gd name="csY6" fmla="*/ 0 h 954107"/>
              <a:gd name="csX7" fmla="*/ 3645203 w 3645203"/>
              <a:gd name="csY7" fmla="*/ 0 h 954107"/>
              <a:gd name="csX8" fmla="*/ 3645203 w 3645203"/>
              <a:gd name="csY8" fmla="*/ 467512 h 954107"/>
              <a:gd name="csX9" fmla="*/ 3645203 w 3645203"/>
              <a:gd name="csY9" fmla="*/ 954107 h 954107"/>
              <a:gd name="csX10" fmla="*/ 3233816 w 3645203"/>
              <a:gd name="csY10" fmla="*/ 954107 h 954107"/>
              <a:gd name="csX11" fmla="*/ 2822429 w 3645203"/>
              <a:gd name="csY11" fmla="*/ 954107 h 954107"/>
              <a:gd name="csX12" fmla="*/ 2228781 w 3645203"/>
              <a:gd name="csY12" fmla="*/ 954107 h 954107"/>
              <a:gd name="csX13" fmla="*/ 1817394 w 3645203"/>
              <a:gd name="csY13" fmla="*/ 954107 h 954107"/>
              <a:gd name="csX14" fmla="*/ 1223747 w 3645203"/>
              <a:gd name="csY14" fmla="*/ 954107 h 954107"/>
              <a:gd name="csX15" fmla="*/ 739455 w 3645203"/>
              <a:gd name="csY15" fmla="*/ 954107 h 954107"/>
              <a:gd name="csX16" fmla="*/ 0 w 3645203"/>
              <a:gd name="csY16" fmla="*/ 954107 h 954107"/>
              <a:gd name="csX17" fmla="*/ 0 w 3645203"/>
              <a:gd name="csY17" fmla="*/ 505677 h 954107"/>
              <a:gd name="csX18" fmla="*/ 0 w 3645203"/>
              <a:gd name="csY18" fmla="*/ 0 h 95410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3645203" h="954107" extrusionOk="0">
                <a:moveTo>
                  <a:pt x="0" y="0"/>
                </a:moveTo>
                <a:cubicBezTo>
                  <a:pt x="112081" y="-18119"/>
                  <a:pt x="356188" y="28685"/>
                  <a:pt x="447839" y="0"/>
                </a:cubicBezTo>
                <a:cubicBezTo>
                  <a:pt x="539490" y="-28685"/>
                  <a:pt x="817763" y="38962"/>
                  <a:pt x="1005035" y="0"/>
                </a:cubicBezTo>
                <a:cubicBezTo>
                  <a:pt x="1192307" y="-38962"/>
                  <a:pt x="1249609" y="34153"/>
                  <a:pt x="1452874" y="0"/>
                </a:cubicBezTo>
                <a:cubicBezTo>
                  <a:pt x="1656139" y="-34153"/>
                  <a:pt x="1858064" y="34921"/>
                  <a:pt x="2010069" y="0"/>
                </a:cubicBezTo>
                <a:cubicBezTo>
                  <a:pt x="2162074" y="-34921"/>
                  <a:pt x="2345931" y="56956"/>
                  <a:pt x="2603716" y="0"/>
                </a:cubicBezTo>
                <a:cubicBezTo>
                  <a:pt x="2861501" y="-56956"/>
                  <a:pt x="3049329" y="43364"/>
                  <a:pt x="3160912" y="0"/>
                </a:cubicBezTo>
                <a:cubicBezTo>
                  <a:pt x="3272495" y="-43364"/>
                  <a:pt x="3499020" y="57222"/>
                  <a:pt x="3645203" y="0"/>
                </a:cubicBezTo>
                <a:cubicBezTo>
                  <a:pt x="3683360" y="109617"/>
                  <a:pt x="3641548" y="351337"/>
                  <a:pt x="3645203" y="467512"/>
                </a:cubicBezTo>
                <a:cubicBezTo>
                  <a:pt x="3648858" y="583687"/>
                  <a:pt x="3643300" y="805431"/>
                  <a:pt x="3645203" y="954107"/>
                </a:cubicBezTo>
                <a:cubicBezTo>
                  <a:pt x="3510932" y="967741"/>
                  <a:pt x="3380151" y="932166"/>
                  <a:pt x="3233816" y="954107"/>
                </a:cubicBezTo>
                <a:cubicBezTo>
                  <a:pt x="3087481" y="976048"/>
                  <a:pt x="2930006" y="907561"/>
                  <a:pt x="2822429" y="954107"/>
                </a:cubicBezTo>
                <a:cubicBezTo>
                  <a:pt x="2714852" y="1000653"/>
                  <a:pt x="2362194" y="925861"/>
                  <a:pt x="2228781" y="954107"/>
                </a:cubicBezTo>
                <a:cubicBezTo>
                  <a:pt x="2095368" y="982353"/>
                  <a:pt x="1970797" y="906640"/>
                  <a:pt x="1817394" y="954107"/>
                </a:cubicBezTo>
                <a:cubicBezTo>
                  <a:pt x="1663991" y="1001574"/>
                  <a:pt x="1437468" y="894639"/>
                  <a:pt x="1223747" y="954107"/>
                </a:cubicBezTo>
                <a:cubicBezTo>
                  <a:pt x="1010026" y="1013575"/>
                  <a:pt x="891577" y="941976"/>
                  <a:pt x="739455" y="954107"/>
                </a:cubicBezTo>
                <a:cubicBezTo>
                  <a:pt x="587333" y="966238"/>
                  <a:pt x="212308" y="953243"/>
                  <a:pt x="0" y="954107"/>
                </a:cubicBezTo>
                <a:cubicBezTo>
                  <a:pt x="-25011" y="852825"/>
                  <a:pt x="11007" y="714607"/>
                  <a:pt x="0" y="505677"/>
                </a:cubicBezTo>
                <a:cubicBezTo>
                  <a:pt x="-11007" y="296747"/>
                  <a:pt x="17890" y="191340"/>
                  <a:pt x="0" y="0"/>
                </a:cubicBezTo>
                <a:close/>
              </a:path>
            </a:pathLst>
          </a:custGeom>
          <a:noFill/>
          <a:ln w="28575">
            <a:solidFill>
              <a:srgbClr val="4472C4"/>
            </a:solidFill>
            <a:extLst>
              <a:ext uri="{C807C97D-BFC1-408E-A445-0C87EB9F89A2}">
                <ask:lineSketchStyleProps xmlns:ask="http://schemas.microsoft.com/office/drawing/2018/sketchyshapes" sd="3741190731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dirty="0">
                <a:latin typeface="Comic Sans MS"/>
              </a:rPr>
              <a:t>History: Compare Tudor houses to today's houses. What is the same, what is different?</a:t>
            </a:r>
          </a:p>
          <a:p>
            <a:endParaRPr lang="en-GB" sz="1400" dirty="0">
              <a:latin typeface="Comic Sans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BB7755-0E15-9820-BD60-4D050E7C3F06}"/>
              </a:ext>
            </a:extLst>
          </p:cNvPr>
          <p:cNvSpPr txBox="1"/>
          <p:nvPr/>
        </p:nvSpPr>
        <p:spPr>
          <a:xfrm>
            <a:off x="223237" y="4590884"/>
            <a:ext cx="3040998" cy="954107"/>
          </a:xfrm>
          <a:custGeom>
            <a:avLst/>
            <a:gdLst>
              <a:gd name="csX0" fmla="*/ 0 w 3040998"/>
              <a:gd name="csY0" fmla="*/ 0 h 954107"/>
              <a:gd name="csX1" fmla="*/ 3040998 w 3040998"/>
              <a:gd name="csY1" fmla="*/ 0 h 954107"/>
              <a:gd name="csX2" fmla="*/ 3040998 w 3040998"/>
              <a:gd name="csY2" fmla="*/ 954107 h 954107"/>
              <a:gd name="csX3" fmla="*/ 0 w 3040998"/>
              <a:gd name="csY3" fmla="*/ 954107 h 954107"/>
              <a:gd name="csX4" fmla="*/ 0 w 3040998"/>
              <a:gd name="csY4" fmla="*/ 0 h 95410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3040998" h="954107" extrusionOk="0">
                <a:moveTo>
                  <a:pt x="0" y="0"/>
                </a:moveTo>
                <a:cubicBezTo>
                  <a:pt x="1112228" y="2943"/>
                  <a:pt x="2116368" y="-77369"/>
                  <a:pt x="3040998" y="0"/>
                </a:cubicBezTo>
                <a:cubicBezTo>
                  <a:pt x="2972140" y="308862"/>
                  <a:pt x="3105617" y="610661"/>
                  <a:pt x="3040998" y="954107"/>
                </a:cubicBezTo>
                <a:cubicBezTo>
                  <a:pt x="2530887" y="1095027"/>
                  <a:pt x="1210816" y="1030544"/>
                  <a:pt x="0" y="954107"/>
                </a:cubicBezTo>
                <a:cubicBezTo>
                  <a:pt x="74408" y="621388"/>
                  <a:pt x="-61707" y="443921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37037163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dirty="0">
                <a:latin typeface="Comic Sans MS"/>
                <a:ea typeface="+mn-lt"/>
                <a:cs typeface="+mn-lt"/>
              </a:rPr>
              <a:t>Music: Sing nursery rhymes about London and the Great Fire of London. </a:t>
            </a:r>
            <a:r>
              <a:rPr lang="en-GB" sz="1400" dirty="0" err="1">
                <a:latin typeface="Comic Sans MS"/>
                <a:ea typeface="+mn-lt"/>
                <a:cs typeface="+mn-lt"/>
              </a:rPr>
              <a:t>Eg.</a:t>
            </a:r>
            <a:r>
              <a:rPr lang="en-GB" sz="1400" dirty="0">
                <a:latin typeface="Comic Sans MS"/>
                <a:ea typeface="+mn-lt"/>
                <a:cs typeface="+mn-lt"/>
              </a:rPr>
              <a:t> London’s Burning. London Bridge is Falling Down.</a:t>
            </a:r>
            <a:endParaRPr lang="en-US">
              <a:latin typeface="Comic Sans M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52D7890-907C-200C-6C6A-6156F995AE39}"/>
              </a:ext>
            </a:extLst>
          </p:cNvPr>
          <p:cNvSpPr txBox="1"/>
          <p:nvPr/>
        </p:nvSpPr>
        <p:spPr>
          <a:xfrm>
            <a:off x="557033" y="5779620"/>
            <a:ext cx="3804634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latin typeface="Comic Sans MS"/>
              </a:rPr>
              <a:t>Please read as often as possible and get your adult to write in </a:t>
            </a:r>
            <a:r>
              <a:rPr lang="en-GB" b="1">
                <a:latin typeface="Comic Sans MS"/>
              </a:rPr>
              <a:t>your reading record. </a:t>
            </a:r>
          </a:p>
        </p:txBody>
      </p:sp>
      <p:pic>
        <p:nvPicPr>
          <p:cNvPr id="13" name="Picture 12" descr="Vlad and the Great Fire of London Book Review">
            <a:extLst>
              <a:ext uri="{FF2B5EF4-FFF2-40B4-BE49-F238E27FC236}">
                <a16:creationId xmlns:a16="http://schemas.microsoft.com/office/drawing/2014/main" id="{2CFB76F6-78F7-80DB-409A-21FE68E7BE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25711" y="422766"/>
            <a:ext cx="1856281" cy="2477287"/>
          </a:xfrm>
          <a:prstGeom prst="rect">
            <a:avLst/>
          </a:prstGeom>
        </p:spPr>
      </p:pic>
      <p:pic>
        <p:nvPicPr>
          <p:cNvPr id="16" name="Picture 15" descr="The Great Fire of London A4 Display Poster - KS1 Resources">
            <a:extLst>
              <a:ext uri="{FF2B5EF4-FFF2-40B4-BE49-F238E27FC236}">
                <a16:creationId xmlns:a16="http://schemas.microsoft.com/office/drawing/2014/main" id="{FB4521BD-072E-47F3-8891-59DD00E6839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08694" y="4723775"/>
            <a:ext cx="2281004" cy="1770089"/>
          </a:xfrm>
          <a:prstGeom prst="rect">
            <a:avLst/>
          </a:prstGeom>
        </p:spPr>
      </p:pic>
      <p:pic>
        <p:nvPicPr>
          <p:cNvPr id="17" name="Picture 16" descr="Cartoon Paint Brush">
            <a:extLst>
              <a:ext uri="{FF2B5EF4-FFF2-40B4-BE49-F238E27FC236}">
                <a16:creationId xmlns:a16="http://schemas.microsoft.com/office/drawing/2014/main" id="{D74A59F2-DC00-9A76-074B-287D477AA02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44592" y="3005096"/>
            <a:ext cx="831273" cy="8977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4">
            <a:extLst>
              <a:ext uri="{FF2B5EF4-FFF2-40B4-BE49-F238E27FC236}">
                <a16:creationId xmlns:a16="http://schemas.microsoft.com/office/drawing/2014/main" id="{9089CA61-D50F-6A4D-E424-240961057402}"/>
              </a:ext>
            </a:extLst>
          </p:cNvPr>
          <p:cNvSpPr txBox="1"/>
          <p:nvPr/>
        </p:nvSpPr>
        <p:spPr>
          <a:xfrm>
            <a:off x="3767381" y="2981153"/>
            <a:ext cx="2323496" cy="1815882"/>
          </a:xfrm>
          <a:custGeom>
            <a:avLst/>
            <a:gdLst>
              <a:gd name="csX0" fmla="*/ 0 w 2323496"/>
              <a:gd name="csY0" fmla="*/ 0 h 1815882"/>
              <a:gd name="csX1" fmla="*/ 627344 w 2323496"/>
              <a:gd name="csY1" fmla="*/ 0 h 1815882"/>
              <a:gd name="csX2" fmla="*/ 1254688 w 2323496"/>
              <a:gd name="csY2" fmla="*/ 0 h 1815882"/>
              <a:gd name="csX3" fmla="*/ 2323496 w 2323496"/>
              <a:gd name="csY3" fmla="*/ 0 h 1815882"/>
              <a:gd name="csX4" fmla="*/ 2323496 w 2323496"/>
              <a:gd name="csY4" fmla="*/ 587135 h 1815882"/>
              <a:gd name="csX5" fmla="*/ 2323496 w 2323496"/>
              <a:gd name="csY5" fmla="*/ 1174270 h 1815882"/>
              <a:gd name="csX6" fmla="*/ 2323496 w 2323496"/>
              <a:gd name="csY6" fmla="*/ 1815882 h 1815882"/>
              <a:gd name="csX7" fmla="*/ 1719387 w 2323496"/>
              <a:gd name="csY7" fmla="*/ 1815882 h 1815882"/>
              <a:gd name="csX8" fmla="*/ 1115278 w 2323496"/>
              <a:gd name="csY8" fmla="*/ 1815882 h 1815882"/>
              <a:gd name="csX9" fmla="*/ 604109 w 2323496"/>
              <a:gd name="csY9" fmla="*/ 1815882 h 1815882"/>
              <a:gd name="csX10" fmla="*/ 0 w 2323496"/>
              <a:gd name="csY10" fmla="*/ 1815882 h 1815882"/>
              <a:gd name="csX11" fmla="*/ 0 w 2323496"/>
              <a:gd name="csY11" fmla="*/ 1246906 h 1815882"/>
              <a:gd name="csX12" fmla="*/ 0 w 2323496"/>
              <a:gd name="csY12" fmla="*/ 605294 h 1815882"/>
              <a:gd name="csX13" fmla="*/ 0 w 2323496"/>
              <a:gd name="csY13" fmla="*/ 0 h 181588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</a:cxnLst>
            <a:rect l="l" t="t" r="r" b="b"/>
            <a:pathLst>
              <a:path w="2323496" h="1815882" extrusionOk="0">
                <a:moveTo>
                  <a:pt x="0" y="0"/>
                </a:moveTo>
                <a:cubicBezTo>
                  <a:pt x="244053" y="-8728"/>
                  <a:pt x="438216" y="-8550"/>
                  <a:pt x="627344" y="0"/>
                </a:cubicBezTo>
                <a:cubicBezTo>
                  <a:pt x="816472" y="8550"/>
                  <a:pt x="1026901" y="11733"/>
                  <a:pt x="1254688" y="0"/>
                </a:cubicBezTo>
                <a:cubicBezTo>
                  <a:pt x="1482475" y="-11733"/>
                  <a:pt x="2019299" y="-38672"/>
                  <a:pt x="2323496" y="0"/>
                </a:cubicBezTo>
                <a:cubicBezTo>
                  <a:pt x="2316205" y="159656"/>
                  <a:pt x="2312721" y="309194"/>
                  <a:pt x="2323496" y="587135"/>
                </a:cubicBezTo>
                <a:cubicBezTo>
                  <a:pt x="2334271" y="865077"/>
                  <a:pt x="2319877" y="901469"/>
                  <a:pt x="2323496" y="1174270"/>
                </a:cubicBezTo>
                <a:cubicBezTo>
                  <a:pt x="2327115" y="1447071"/>
                  <a:pt x="2306282" y="1536518"/>
                  <a:pt x="2323496" y="1815882"/>
                </a:cubicBezTo>
                <a:cubicBezTo>
                  <a:pt x="2099763" y="1816862"/>
                  <a:pt x="1990679" y="1814995"/>
                  <a:pt x="1719387" y="1815882"/>
                </a:cubicBezTo>
                <a:cubicBezTo>
                  <a:pt x="1448095" y="1816769"/>
                  <a:pt x="1374076" y="1843398"/>
                  <a:pt x="1115278" y="1815882"/>
                </a:cubicBezTo>
                <a:cubicBezTo>
                  <a:pt x="856480" y="1788366"/>
                  <a:pt x="759653" y="1829386"/>
                  <a:pt x="604109" y="1815882"/>
                </a:cubicBezTo>
                <a:cubicBezTo>
                  <a:pt x="448565" y="1802378"/>
                  <a:pt x="258181" y="1791786"/>
                  <a:pt x="0" y="1815882"/>
                </a:cubicBezTo>
                <a:cubicBezTo>
                  <a:pt x="-4690" y="1663984"/>
                  <a:pt x="23325" y="1471260"/>
                  <a:pt x="0" y="1246906"/>
                </a:cubicBezTo>
                <a:cubicBezTo>
                  <a:pt x="-23325" y="1022552"/>
                  <a:pt x="21783" y="853864"/>
                  <a:pt x="0" y="605294"/>
                </a:cubicBezTo>
                <a:cubicBezTo>
                  <a:pt x="-21783" y="356724"/>
                  <a:pt x="-12877" y="164107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1096517083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dirty="0">
                <a:latin typeface="Comic Sans MS"/>
              </a:rPr>
              <a:t>R.E: read the Christmas Story- The Birth of Jesus. Create a scene of the Stable and all who attended. You could draw, paint, collage or print pictures from the internet.</a:t>
            </a:r>
            <a:endParaRPr lang="en-US" sz="1400">
              <a:latin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568</cp:revision>
  <dcterms:created xsi:type="dcterms:W3CDTF">2025-08-03T16:43:27Z</dcterms:created>
  <dcterms:modified xsi:type="dcterms:W3CDTF">2025-11-07T08:39:23Z</dcterms:modified>
</cp:coreProperties>
</file>