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418985-EE07-453F-9844-EF0F4D8A735D}" v="281" dt="2025-11-04T14:32:11.560"/>
    <p1510:client id="{46A0CE14-760F-DF62-7B4E-8B2020781B44}" v="115" dt="2025-11-04T14:33:35.631"/>
    <p1510:client id="{69BEF9C5-19BA-C518-345A-922B4F722200}" v="1029" dt="2025-11-04T14:51:28.899"/>
    <p1510:client id="{85EA8823-BC69-37EF-E77C-CB8681A35A15}" v="131" dt="2025-11-04T16:24:30.088"/>
    <p1510:client id="{981553F2-434A-51A3-06DE-83ED9B0E4788}" v="13" dt="2025-11-04T14:20:52.6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ona Booth" userId="S::f.booth@bolton-by-bowland.lancs.sch.uk::4014e671-ce50-4e0c-89c9-812f2b7af765" providerId="AD" clId="Web-{69BEF9C5-19BA-C518-345A-922B4F722200}"/>
    <pc:docChg chg="modSld">
      <pc:chgData name="Fiona Booth" userId="S::f.booth@bolton-by-bowland.lancs.sch.uk::4014e671-ce50-4e0c-89c9-812f2b7af765" providerId="AD" clId="Web-{69BEF9C5-19BA-C518-345A-922B4F722200}" dt="2025-11-04T14:51:28.899" v="535" actId="20577"/>
      <pc:docMkLst>
        <pc:docMk/>
      </pc:docMkLst>
      <pc:sldChg chg="modSp">
        <pc:chgData name="Fiona Booth" userId="S::f.booth@bolton-by-bowland.lancs.sch.uk::4014e671-ce50-4e0c-89c9-812f2b7af765" providerId="AD" clId="Web-{69BEF9C5-19BA-C518-345A-922B4F722200}" dt="2025-11-04T14:51:28.899" v="535" actId="20577"/>
        <pc:sldMkLst>
          <pc:docMk/>
          <pc:sldMk cId="109857222" sldId="256"/>
        </pc:sldMkLst>
        <pc:spChg chg="mod">
          <ac:chgData name="Fiona Booth" userId="S::f.booth@bolton-by-bowland.lancs.sch.uk::4014e671-ce50-4e0c-89c9-812f2b7af765" providerId="AD" clId="Web-{69BEF9C5-19BA-C518-345A-922B4F722200}" dt="2025-11-04T14:42:41.846" v="102" actId="20577"/>
          <ac:spMkLst>
            <pc:docMk/>
            <pc:sldMk cId="109857222" sldId="256"/>
            <ac:spMk id="3" creationId="{B2F37AC3-29FA-8B32-E388-8DB501ABEDD7}"/>
          </ac:spMkLst>
        </pc:spChg>
        <pc:spChg chg="mod">
          <ac:chgData name="Fiona Booth" userId="S::f.booth@bolton-by-bowland.lancs.sch.uk::4014e671-ce50-4e0c-89c9-812f2b7af765" providerId="AD" clId="Web-{69BEF9C5-19BA-C518-345A-922B4F722200}" dt="2025-11-04T14:43:56.006" v="200" actId="20577"/>
          <ac:spMkLst>
            <pc:docMk/>
            <pc:sldMk cId="109857222" sldId="256"/>
            <ac:spMk id="5" creationId="{9089CA61-D50F-6A4D-E424-240961057402}"/>
          </ac:spMkLst>
        </pc:spChg>
        <pc:spChg chg="mod">
          <ac:chgData name="Fiona Booth" userId="S::f.booth@bolton-by-bowland.lancs.sch.uk::4014e671-ce50-4e0c-89c9-812f2b7af765" providerId="AD" clId="Web-{69BEF9C5-19BA-C518-345A-922B4F722200}" dt="2025-11-04T14:51:28.899" v="535" actId="20577"/>
          <ac:spMkLst>
            <pc:docMk/>
            <pc:sldMk cId="109857222" sldId="256"/>
            <ac:spMk id="7" creationId="{D6E40D4A-A876-235E-9CC3-F609DB74BB0C}"/>
          </ac:spMkLst>
        </pc:spChg>
        <pc:spChg chg="mod">
          <ac:chgData name="Fiona Booth" userId="S::f.booth@bolton-by-bowland.lancs.sch.uk::4014e671-ce50-4e0c-89c9-812f2b7af765" providerId="AD" clId="Web-{69BEF9C5-19BA-C518-345A-922B4F722200}" dt="2025-11-04T14:46:53.828" v="389" actId="20577"/>
          <ac:spMkLst>
            <pc:docMk/>
            <pc:sldMk cId="109857222" sldId="256"/>
            <ac:spMk id="9" creationId="{F15923F6-87C6-2857-A7FA-FB43F62EED8A}"/>
          </ac:spMkLst>
        </pc:spChg>
        <pc:spChg chg="mod">
          <ac:chgData name="Fiona Booth" userId="S::f.booth@bolton-by-bowland.lancs.sch.uk::4014e671-ce50-4e0c-89c9-812f2b7af765" providerId="AD" clId="Web-{69BEF9C5-19BA-C518-345A-922B4F722200}" dt="2025-11-04T14:47:54.268" v="394" actId="1076"/>
          <ac:spMkLst>
            <pc:docMk/>
            <pc:sldMk cId="109857222" sldId="256"/>
            <ac:spMk id="10" creationId="{ACEC304E-6A6D-23C7-6E96-A978BDF15211}"/>
          </ac:spMkLst>
        </pc:spChg>
        <pc:spChg chg="mod">
          <ac:chgData name="Fiona Booth" userId="S::f.booth@bolton-by-bowland.lancs.sch.uk::4014e671-ce50-4e0c-89c9-812f2b7af765" providerId="AD" clId="Web-{69BEF9C5-19BA-C518-345A-922B4F722200}" dt="2025-11-04T14:50:02.444" v="478" actId="1076"/>
          <ac:spMkLst>
            <pc:docMk/>
            <pc:sldMk cId="109857222" sldId="256"/>
            <ac:spMk id="11" creationId="{C720DF80-80AA-596A-E538-341B5E5E977A}"/>
          </ac:spMkLst>
        </pc:spChg>
      </pc:sldChg>
    </pc:docChg>
  </pc:docChgLst>
  <pc:docChgLst>
    <pc:chgData name="Lisa Francis" userId="S::lfrancis@bolton-by-bowland.lancs.sch.uk::5ebe2954-466e-4eef-80dc-1f0d393b43e2" providerId="AD" clId="Web-{85EA8823-BC69-37EF-E77C-CB8681A35A15}"/>
    <pc:docChg chg="modSld">
      <pc:chgData name="Lisa Francis" userId="S::lfrancis@bolton-by-bowland.lancs.sch.uk::5ebe2954-466e-4eef-80dc-1f0d393b43e2" providerId="AD" clId="Web-{85EA8823-BC69-37EF-E77C-CB8681A35A15}" dt="2025-11-04T16:24:30.088" v="72" actId="1076"/>
      <pc:docMkLst>
        <pc:docMk/>
      </pc:docMkLst>
      <pc:sldChg chg="modSp">
        <pc:chgData name="Lisa Francis" userId="S::lfrancis@bolton-by-bowland.lancs.sch.uk::5ebe2954-466e-4eef-80dc-1f0d393b43e2" providerId="AD" clId="Web-{85EA8823-BC69-37EF-E77C-CB8681A35A15}" dt="2025-11-04T16:24:30.088" v="72" actId="1076"/>
        <pc:sldMkLst>
          <pc:docMk/>
          <pc:sldMk cId="109857222" sldId="256"/>
        </pc:sldMkLst>
        <pc:spChg chg="mod">
          <ac:chgData name="Lisa Francis" userId="S::lfrancis@bolton-by-bowland.lancs.sch.uk::5ebe2954-466e-4eef-80dc-1f0d393b43e2" providerId="AD" clId="Web-{85EA8823-BC69-37EF-E77C-CB8681A35A15}" dt="2025-11-04T16:22:40.456" v="46" actId="20577"/>
          <ac:spMkLst>
            <pc:docMk/>
            <pc:sldMk cId="109857222" sldId="256"/>
            <ac:spMk id="3" creationId="{B2F37AC3-29FA-8B32-E388-8DB501ABEDD7}"/>
          </ac:spMkLst>
        </pc:spChg>
        <pc:spChg chg="mod">
          <ac:chgData name="Lisa Francis" userId="S::lfrancis@bolton-by-bowland.lancs.sch.uk::5ebe2954-466e-4eef-80dc-1f0d393b43e2" providerId="AD" clId="Web-{85EA8823-BC69-37EF-E77C-CB8681A35A15}" dt="2025-11-04T16:21:30.106" v="27" actId="20577"/>
          <ac:spMkLst>
            <pc:docMk/>
            <pc:sldMk cId="109857222" sldId="256"/>
            <ac:spMk id="5" creationId="{9089CA61-D50F-6A4D-E424-240961057402}"/>
          </ac:spMkLst>
        </pc:spChg>
        <pc:spChg chg="mod">
          <ac:chgData name="Lisa Francis" userId="S::lfrancis@bolton-by-bowland.lancs.sch.uk::5ebe2954-466e-4eef-80dc-1f0d393b43e2" providerId="AD" clId="Web-{85EA8823-BC69-37EF-E77C-CB8681A35A15}" dt="2025-11-04T16:22:16.829" v="38" actId="20577"/>
          <ac:spMkLst>
            <pc:docMk/>
            <pc:sldMk cId="109857222" sldId="256"/>
            <ac:spMk id="6" creationId="{96BB7755-0E15-9820-BD60-4D050E7C3F06}"/>
          </ac:spMkLst>
        </pc:spChg>
        <pc:spChg chg="mod">
          <ac:chgData name="Lisa Francis" userId="S::lfrancis@bolton-by-bowland.lancs.sch.uk::5ebe2954-466e-4eef-80dc-1f0d393b43e2" providerId="AD" clId="Web-{85EA8823-BC69-37EF-E77C-CB8681A35A15}" dt="2025-11-04T16:24:03.071" v="69" actId="1076"/>
          <ac:spMkLst>
            <pc:docMk/>
            <pc:sldMk cId="109857222" sldId="256"/>
            <ac:spMk id="7" creationId="{D6E40D4A-A876-235E-9CC3-F609DB74BB0C}"/>
          </ac:spMkLst>
        </pc:spChg>
        <pc:spChg chg="mod">
          <ac:chgData name="Lisa Francis" userId="S::lfrancis@bolton-by-bowland.lancs.sch.uk::5ebe2954-466e-4eef-80dc-1f0d393b43e2" providerId="AD" clId="Web-{85EA8823-BC69-37EF-E77C-CB8681A35A15}" dt="2025-11-04T16:21:50.483" v="35" actId="20577"/>
          <ac:spMkLst>
            <pc:docMk/>
            <pc:sldMk cId="109857222" sldId="256"/>
            <ac:spMk id="9" creationId="{F15923F6-87C6-2857-A7FA-FB43F62EED8A}"/>
          </ac:spMkLst>
        </pc:spChg>
        <pc:spChg chg="mod">
          <ac:chgData name="Lisa Francis" userId="S::lfrancis@bolton-by-bowland.lancs.sch.uk::5ebe2954-466e-4eef-80dc-1f0d393b43e2" providerId="AD" clId="Web-{85EA8823-BC69-37EF-E77C-CB8681A35A15}" dt="2025-11-04T16:24:10.149" v="70" actId="1076"/>
          <ac:spMkLst>
            <pc:docMk/>
            <pc:sldMk cId="109857222" sldId="256"/>
            <ac:spMk id="10" creationId="{ACEC304E-6A6D-23C7-6E96-A978BDF15211}"/>
          </ac:spMkLst>
        </pc:spChg>
        <pc:spChg chg="mod">
          <ac:chgData name="Lisa Francis" userId="S::lfrancis@bolton-by-bowland.lancs.sch.uk::5ebe2954-466e-4eef-80dc-1f0d393b43e2" providerId="AD" clId="Web-{85EA8823-BC69-37EF-E77C-CB8681A35A15}" dt="2025-11-04T16:24:30.088" v="72" actId="1076"/>
          <ac:spMkLst>
            <pc:docMk/>
            <pc:sldMk cId="109857222" sldId="256"/>
            <ac:spMk id="11" creationId="{C720DF80-80AA-596A-E538-341B5E5E977A}"/>
          </ac:spMkLst>
        </pc:spChg>
        <pc:picChg chg="mod">
          <ac:chgData name="Lisa Francis" userId="S::lfrancis@bolton-by-bowland.lancs.sch.uk::5ebe2954-466e-4eef-80dc-1f0d393b43e2" providerId="AD" clId="Web-{85EA8823-BC69-37EF-E77C-CB8681A35A15}" dt="2025-11-04T16:24:22.197" v="71" actId="1076"/>
          <ac:picMkLst>
            <pc:docMk/>
            <pc:sldMk cId="109857222" sldId="256"/>
            <ac:picMk id="4" creationId="{244F7D50-C46C-6A2C-C2C4-F7C60CB96D5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04/11/2025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04/11/2025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04/11/2025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04/11/2025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and white logo&#10;&#10;AI-generated content may be incorrect.">
            <a:extLst>
              <a:ext uri="{FF2B5EF4-FFF2-40B4-BE49-F238E27FC236}">
                <a16:creationId xmlns:a16="http://schemas.microsoft.com/office/drawing/2014/main" id="{244F7D50-C46C-6A2C-C2C4-F7C60CB96D56}"/>
              </a:ext>
            </a:extLst>
          </p:cNvPr>
          <p:cNvPicPr>
            <a:picLocks noChangeAspect="1"/>
          </p:cNvPicPr>
          <p:nvPr/>
        </p:nvPicPr>
        <p:blipFill>
          <a:blip r:embed="rId2"/>
          <a:stretch>
            <a:fillRect/>
          </a:stretch>
        </p:blipFill>
        <p:spPr>
          <a:xfrm>
            <a:off x="5579261" y="2130330"/>
            <a:ext cx="2362200" cy="2028825"/>
          </a:xfrm>
          <a:prstGeom prst="ellipse">
            <a:avLst/>
          </a:prstGeom>
          <a:ln>
            <a:noFill/>
          </a:ln>
          <a:effectLst>
            <a:softEdge rad="112500"/>
          </a:effectLst>
        </p:spPr>
      </p:pic>
      <p:sp>
        <p:nvSpPr>
          <p:cNvPr id="5" name="TextBox 4">
            <a:extLst>
              <a:ext uri="{FF2B5EF4-FFF2-40B4-BE49-F238E27FC236}">
                <a16:creationId xmlns:a16="http://schemas.microsoft.com/office/drawing/2014/main" id="{9089CA61-D50F-6A4D-E424-240961057402}"/>
              </a:ext>
            </a:extLst>
          </p:cNvPr>
          <p:cNvSpPr txBox="1"/>
          <p:nvPr/>
        </p:nvSpPr>
        <p:spPr>
          <a:xfrm>
            <a:off x="219709" y="245448"/>
            <a:ext cx="2323496" cy="1815882"/>
          </a:xfrm>
          <a:custGeom>
            <a:avLst/>
            <a:gdLst>
              <a:gd name="csX0" fmla="*/ 0 w 2323496"/>
              <a:gd name="csY0" fmla="*/ 0 h 1815882"/>
              <a:gd name="csX1" fmla="*/ 627344 w 2323496"/>
              <a:gd name="csY1" fmla="*/ 0 h 1815882"/>
              <a:gd name="csX2" fmla="*/ 1254688 w 2323496"/>
              <a:gd name="csY2" fmla="*/ 0 h 1815882"/>
              <a:gd name="csX3" fmla="*/ 2323496 w 2323496"/>
              <a:gd name="csY3" fmla="*/ 0 h 1815882"/>
              <a:gd name="csX4" fmla="*/ 2323496 w 2323496"/>
              <a:gd name="csY4" fmla="*/ 587135 h 1815882"/>
              <a:gd name="csX5" fmla="*/ 2323496 w 2323496"/>
              <a:gd name="csY5" fmla="*/ 1174270 h 1815882"/>
              <a:gd name="csX6" fmla="*/ 2323496 w 2323496"/>
              <a:gd name="csY6" fmla="*/ 1815882 h 1815882"/>
              <a:gd name="csX7" fmla="*/ 1719387 w 2323496"/>
              <a:gd name="csY7" fmla="*/ 1815882 h 1815882"/>
              <a:gd name="csX8" fmla="*/ 1115278 w 2323496"/>
              <a:gd name="csY8" fmla="*/ 1815882 h 1815882"/>
              <a:gd name="csX9" fmla="*/ 604109 w 2323496"/>
              <a:gd name="csY9" fmla="*/ 1815882 h 1815882"/>
              <a:gd name="csX10" fmla="*/ 0 w 2323496"/>
              <a:gd name="csY10" fmla="*/ 1815882 h 1815882"/>
              <a:gd name="csX11" fmla="*/ 0 w 2323496"/>
              <a:gd name="csY11" fmla="*/ 1246906 h 1815882"/>
              <a:gd name="csX12" fmla="*/ 0 w 2323496"/>
              <a:gd name="csY12" fmla="*/ 605294 h 1815882"/>
              <a:gd name="csX13" fmla="*/ 0 w 2323496"/>
              <a:gd name="csY13" fmla="*/ 0 h 18158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2323496" h="1815882" extrusionOk="0">
                <a:moveTo>
                  <a:pt x="0" y="0"/>
                </a:moveTo>
                <a:cubicBezTo>
                  <a:pt x="244053" y="-8728"/>
                  <a:pt x="438216" y="-8550"/>
                  <a:pt x="627344" y="0"/>
                </a:cubicBezTo>
                <a:cubicBezTo>
                  <a:pt x="816472" y="8550"/>
                  <a:pt x="1026901" y="11733"/>
                  <a:pt x="1254688" y="0"/>
                </a:cubicBezTo>
                <a:cubicBezTo>
                  <a:pt x="1482475" y="-11733"/>
                  <a:pt x="2019299" y="-38672"/>
                  <a:pt x="2323496" y="0"/>
                </a:cubicBezTo>
                <a:cubicBezTo>
                  <a:pt x="2316205" y="159656"/>
                  <a:pt x="2312721" y="309194"/>
                  <a:pt x="2323496" y="587135"/>
                </a:cubicBezTo>
                <a:cubicBezTo>
                  <a:pt x="2334271" y="865077"/>
                  <a:pt x="2319877" y="901469"/>
                  <a:pt x="2323496" y="1174270"/>
                </a:cubicBezTo>
                <a:cubicBezTo>
                  <a:pt x="2327115" y="1447071"/>
                  <a:pt x="2306282" y="1536518"/>
                  <a:pt x="2323496" y="1815882"/>
                </a:cubicBezTo>
                <a:cubicBezTo>
                  <a:pt x="2099763" y="1816862"/>
                  <a:pt x="1990679" y="1814995"/>
                  <a:pt x="1719387" y="1815882"/>
                </a:cubicBezTo>
                <a:cubicBezTo>
                  <a:pt x="1448095" y="1816769"/>
                  <a:pt x="1374076" y="1843398"/>
                  <a:pt x="1115278" y="1815882"/>
                </a:cubicBezTo>
                <a:cubicBezTo>
                  <a:pt x="856480" y="1788366"/>
                  <a:pt x="759653" y="1829386"/>
                  <a:pt x="604109" y="1815882"/>
                </a:cubicBezTo>
                <a:cubicBezTo>
                  <a:pt x="448565" y="1802378"/>
                  <a:pt x="258181" y="1791786"/>
                  <a:pt x="0" y="1815882"/>
                </a:cubicBezTo>
                <a:cubicBezTo>
                  <a:pt x="-4690" y="1663984"/>
                  <a:pt x="23325" y="1471260"/>
                  <a:pt x="0" y="1246906"/>
                </a:cubicBezTo>
                <a:cubicBezTo>
                  <a:pt x="-23325" y="1022552"/>
                  <a:pt x="21783" y="853864"/>
                  <a:pt x="0" y="605294"/>
                </a:cubicBezTo>
                <a:cubicBezTo>
                  <a:pt x="-21783" y="356724"/>
                  <a:pt x="-12877" y="164107"/>
                  <a:pt x="0" y="0"/>
                </a:cubicBezTo>
                <a:close/>
              </a:path>
            </a:pathLst>
          </a:custGeom>
          <a:noFill/>
          <a:ln w="28575">
            <a:solidFill>
              <a:srgbClr val="00B050"/>
            </a:solidFill>
            <a:extLst>
              <a:ext uri="{C807C97D-BFC1-408E-A445-0C87EB9F89A2}">
                <ask:lineSketchStyleProps xmlns:ask="http://schemas.microsoft.com/office/drawing/2018/sketchyshapes" sd="1096517083">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Comic Sans MS"/>
              </a:rPr>
              <a:t>R.E: read the Christmas Story- The Birth of Jesus. Create a scene of the Stable and all who attended. You could draw, paint, collage or print pictures from the internet.</a:t>
            </a:r>
            <a:endParaRPr lang="en-US" sz="1400">
              <a:latin typeface="Comic Sans MS"/>
            </a:endParaRPr>
          </a:p>
        </p:txBody>
      </p:sp>
      <p:sp>
        <p:nvSpPr>
          <p:cNvPr id="7" name="TextBox 6">
            <a:extLst>
              <a:ext uri="{FF2B5EF4-FFF2-40B4-BE49-F238E27FC236}">
                <a16:creationId xmlns:a16="http://schemas.microsoft.com/office/drawing/2014/main" id="{D6E40D4A-A876-235E-9CC3-F609DB74BB0C}"/>
              </a:ext>
            </a:extLst>
          </p:cNvPr>
          <p:cNvSpPr txBox="1"/>
          <p:nvPr/>
        </p:nvSpPr>
        <p:spPr>
          <a:xfrm>
            <a:off x="9043155" y="1074968"/>
            <a:ext cx="2743200" cy="1169551"/>
          </a:xfrm>
          <a:custGeom>
            <a:avLst/>
            <a:gdLst>
              <a:gd name="csX0" fmla="*/ 0 w 2743200"/>
              <a:gd name="csY0" fmla="*/ 0 h 1169551"/>
              <a:gd name="csX1" fmla="*/ 603504 w 2743200"/>
              <a:gd name="csY1" fmla="*/ 0 h 1169551"/>
              <a:gd name="csX2" fmla="*/ 1207008 w 2743200"/>
              <a:gd name="csY2" fmla="*/ 0 h 1169551"/>
              <a:gd name="csX3" fmla="*/ 1673352 w 2743200"/>
              <a:gd name="csY3" fmla="*/ 0 h 1169551"/>
              <a:gd name="csX4" fmla="*/ 2139696 w 2743200"/>
              <a:gd name="csY4" fmla="*/ 0 h 1169551"/>
              <a:gd name="csX5" fmla="*/ 2743200 w 2743200"/>
              <a:gd name="csY5" fmla="*/ 0 h 1169551"/>
              <a:gd name="csX6" fmla="*/ 2743200 w 2743200"/>
              <a:gd name="csY6" fmla="*/ 596471 h 1169551"/>
              <a:gd name="csX7" fmla="*/ 2743200 w 2743200"/>
              <a:gd name="csY7" fmla="*/ 1169551 h 1169551"/>
              <a:gd name="csX8" fmla="*/ 2194560 w 2743200"/>
              <a:gd name="csY8" fmla="*/ 1169551 h 1169551"/>
              <a:gd name="csX9" fmla="*/ 1673352 w 2743200"/>
              <a:gd name="csY9" fmla="*/ 1169551 h 1169551"/>
              <a:gd name="csX10" fmla="*/ 1069848 w 2743200"/>
              <a:gd name="csY10" fmla="*/ 1169551 h 1169551"/>
              <a:gd name="csX11" fmla="*/ 466344 w 2743200"/>
              <a:gd name="csY11" fmla="*/ 1169551 h 1169551"/>
              <a:gd name="csX12" fmla="*/ 0 w 2743200"/>
              <a:gd name="csY12" fmla="*/ 1169551 h 1169551"/>
              <a:gd name="csX13" fmla="*/ 0 w 2743200"/>
              <a:gd name="csY13" fmla="*/ 584776 h 1169551"/>
              <a:gd name="csX14" fmla="*/ 0 w 2743200"/>
              <a:gd name="csY14" fmla="*/ 0 h 116955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2743200" h="1169551" extrusionOk="0">
                <a:moveTo>
                  <a:pt x="0" y="0"/>
                </a:moveTo>
                <a:cubicBezTo>
                  <a:pt x="265928" y="-12264"/>
                  <a:pt x="445721" y="39471"/>
                  <a:pt x="603504" y="0"/>
                </a:cubicBezTo>
                <a:cubicBezTo>
                  <a:pt x="761287" y="-39471"/>
                  <a:pt x="1063933" y="64183"/>
                  <a:pt x="1207008" y="0"/>
                </a:cubicBezTo>
                <a:cubicBezTo>
                  <a:pt x="1350083" y="-64183"/>
                  <a:pt x="1571467" y="17777"/>
                  <a:pt x="1673352" y="0"/>
                </a:cubicBezTo>
                <a:cubicBezTo>
                  <a:pt x="1775237" y="-17777"/>
                  <a:pt x="1939593" y="36464"/>
                  <a:pt x="2139696" y="0"/>
                </a:cubicBezTo>
                <a:cubicBezTo>
                  <a:pt x="2339799" y="-36464"/>
                  <a:pt x="2541703" y="27805"/>
                  <a:pt x="2743200" y="0"/>
                </a:cubicBezTo>
                <a:cubicBezTo>
                  <a:pt x="2797657" y="228364"/>
                  <a:pt x="2710573" y="315463"/>
                  <a:pt x="2743200" y="596471"/>
                </a:cubicBezTo>
                <a:cubicBezTo>
                  <a:pt x="2775827" y="877479"/>
                  <a:pt x="2719461" y="896042"/>
                  <a:pt x="2743200" y="1169551"/>
                </a:cubicBezTo>
                <a:cubicBezTo>
                  <a:pt x="2583027" y="1191169"/>
                  <a:pt x="2467140" y="1152364"/>
                  <a:pt x="2194560" y="1169551"/>
                </a:cubicBezTo>
                <a:cubicBezTo>
                  <a:pt x="1921980" y="1186738"/>
                  <a:pt x="1786257" y="1128421"/>
                  <a:pt x="1673352" y="1169551"/>
                </a:cubicBezTo>
                <a:cubicBezTo>
                  <a:pt x="1560447" y="1210681"/>
                  <a:pt x="1190958" y="1119542"/>
                  <a:pt x="1069848" y="1169551"/>
                </a:cubicBezTo>
                <a:cubicBezTo>
                  <a:pt x="948738" y="1219560"/>
                  <a:pt x="718160" y="1121733"/>
                  <a:pt x="466344" y="1169551"/>
                </a:cubicBezTo>
                <a:cubicBezTo>
                  <a:pt x="214528" y="1217369"/>
                  <a:pt x="203536" y="1120032"/>
                  <a:pt x="0" y="1169551"/>
                </a:cubicBezTo>
                <a:cubicBezTo>
                  <a:pt x="-45843" y="894119"/>
                  <a:pt x="3376" y="811057"/>
                  <a:pt x="0" y="584776"/>
                </a:cubicBezTo>
                <a:cubicBezTo>
                  <a:pt x="-3376" y="358496"/>
                  <a:pt x="54196" y="143260"/>
                  <a:pt x="0" y="0"/>
                </a:cubicBezTo>
                <a:close/>
              </a:path>
            </a:pathLst>
          </a:custGeom>
          <a:noFill/>
          <a:ln w="28575">
            <a:solidFill>
              <a:srgbClr val="00B050"/>
            </a:solidFill>
            <a:extLst>
              <a:ext uri="{C807C97D-BFC1-408E-A445-0C87EB9F89A2}">
                <ask:lineSketchStyleProps xmlns:ask="http://schemas.microsoft.com/office/drawing/2018/sketchyshapes" sd="4123194017">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err="1">
                <a:latin typeface="Comic Sans MS"/>
              </a:rPr>
              <a:t>Maths</a:t>
            </a:r>
            <a:r>
              <a:rPr lang="en-US" sz="1400" dirty="0">
                <a:latin typeface="Comic Sans MS"/>
              </a:rPr>
              <a:t>: Create a shape picture </a:t>
            </a:r>
            <a:r>
              <a:rPr lang="en-US" sz="1400">
                <a:latin typeface="Comic Sans MS"/>
              </a:rPr>
              <a:t>using triangles and circles.</a:t>
            </a:r>
          </a:p>
          <a:p>
            <a:r>
              <a:rPr lang="en-US" sz="1400">
                <a:latin typeface="Comic Sans MS"/>
              </a:rPr>
              <a:t>Investigate</a:t>
            </a:r>
            <a:r>
              <a:rPr lang="en-US" sz="1400" dirty="0">
                <a:latin typeface="Comic Sans MS"/>
              </a:rPr>
              <a:t> money. Draw round them and label. Or take rubbings with a wax crayon.</a:t>
            </a:r>
          </a:p>
        </p:txBody>
      </p:sp>
      <p:sp>
        <p:nvSpPr>
          <p:cNvPr id="9" name="TextBox 8">
            <a:extLst>
              <a:ext uri="{FF2B5EF4-FFF2-40B4-BE49-F238E27FC236}">
                <a16:creationId xmlns:a16="http://schemas.microsoft.com/office/drawing/2014/main" id="{F15923F6-87C6-2857-A7FA-FB43F62EED8A}"/>
              </a:ext>
            </a:extLst>
          </p:cNvPr>
          <p:cNvSpPr txBox="1"/>
          <p:nvPr/>
        </p:nvSpPr>
        <p:spPr>
          <a:xfrm>
            <a:off x="218492" y="3010303"/>
            <a:ext cx="2718217" cy="954107"/>
          </a:xfrm>
          <a:custGeom>
            <a:avLst/>
            <a:gdLst>
              <a:gd name="csX0" fmla="*/ 0 w 2718217"/>
              <a:gd name="csY0" fmla="*/ 0 h 954107"/>
              <a:gd name="csX1" fmla="*/ 2718217 w 2718217"/>
              <a:gd name="csY1" fmla="*/ 0 h 954107"/>
              <a:gd name="csX2" fmla="*/ 2718217 w 2718217"/>
              <a:gd name="csY2" fmla="*/ 954107 h 954107"/>
              <a:gd name="csX3" fmla="*/ 0 w 2718217"/>
              <a:gd name="csY3" fmla="*/ 954107 h 954107"/>
              <a:gd name="csX4" fmla="*/ 0 w 2718217"/>
              <a:gd name="csY4" fmla="*/ 0 h 954107"/>
            </a:gdLst>
            <a:ahLst/>
            <a:cxnLst>
              <a:cxn ang="0">
                <a:pos x="csX0" y="csY0"/>
              </a:cxn>
              <a:cxn ang="0">
                <a:pos x="csX1" y="csY1"/>
              </a:cxn>
              <a:cxn ang="0">
                <a:pos x="csX2" y="csY2"/>
              </a:cxn>
              <a:cxn ang="0">
                <a:pos x="csX3" y="csY3"/>
              </a:cxn>
              <a:cxn ang="0">
                <a:pos x="csX4" y="csY4"/>
              </a:cxn>
            </a:cxnLst>
            <a:rect l="l" t="t" r="r" b="b"/>
            <a:pathLst>
              <a:path w="2718217" h="954107" extrusionOk="0">
                <a:moveTo>
                  <a:pt x="0" y="0"/>
                </a:moveTo>
                <a:cubicBezTo>
                  <a:pt x="762721" y="-159387"/>
                  <a:pt x="2269266" y="148095"/>
                  <a:pt x="2718217" y="0"/>
                </a:cubicBezTo>
                <a:cubicBezTo>
                  <a:pt x="2787961" y="323734"/>
                  <a:pt x="2724126" y="604540"/>
                  <a:pt x="2718217" y="954107"/>
                </a:cubicBezTo>
                <a:cubicBezTo>
                  <a:pt x="2052018" y="802943"/>
                  <a:pt x="745556" y="940097"/>
                  <a:pt x="0" y="954107"/>
                </a:cubicBezTo>
                <a:cubicBezTo>
                  <a:pt x="-30973" y="833444"/>
                  <a:pt x="-77397" y="471465"/>
                  <a:pt x="0" y="0"/>
                </a:cubicBezTo>
                <a:close/>
              </a:path>
            </a:pathLst>
          </a:custGeom>
          <a:noFill/>
          <a:ln w="28575">
            <a:solidFill>
              <a:srgbClr val="00B050"/>
            </a:solidFill>
            <a:extLst>
              <a:ext uri="{C807C97D-BFC1-408E-A445-0C87EB9F89A2}">
                <ask:lineSketchStyleProps xmlns:ask="http://schemas.microsoft.com/office/drawing/2018/sketchyshapes" sd="662989930">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omic Sans MS"/>
              </a:rPr>
              <a:t>Art:</a:t>
            </a:r>
            <a:r>
              <a:rPr lang="en-US" sz="1400" dirty="0">
                <a:latin typeface="Comic Sans MS"/>
                <a:ea typeface="+mn-lt"/>
                <a:cs typeface="+mn-lt"/>
              </a:rPr>
              <a:t> Create firework pictures to show how people celebrate on Bonfire Night, Diwali and New Year's Eve.</a:t>
            </a:r>
            <a:endParaRPr lang="en-US" sz="1400" dirty="0">
              <a:latin typeface="Aptos"/>
            </a:endParaRPr>
          </a:p>
        </p:txBody>
      </p:sp>
      <p:sp>
        <p:nvSpPr>
          <p:cNvPr id="10" name="TextBox 9">
            <a:extLst>
              <a:ext uri="{FF2B5EF4-FFF2-40B4-BE49-F238E27FC236}">
                <a16:creationId xmlns:a16="http://schemas.microsoft.com/office/drawing/2014/main" id="{ACEC304E-6A6D-23C7-6E96-A978BDF15211}"/>
              </a:ext>
            </a:extLst>
          </p:cNvPr>
          <p:cNvSpPr txBox="1"/>
          <p:nvPr/>
        </p:nvSpPr>
        <p:spPr>
          <a:xfrm>
            <a:off x="9146030" y="3052021"/>
            <a:ext cx="2743200" cy="738664"/>
          </a:xfrm>
          <a:custGeom>
            <a:avLst/>
            <a:gdLst>
              <a:gd name="csX0" fmla="*/ 0 w 2743200"/>
              <a:gd name="csY0" fmla="*/ 0 h 738664"/>
              <a:gd name="csX1" fmla="*/ 740664 w 2743200"/>
              <a:gd name="csY1" fmla="*/ 0 h 738664"/>
              <a:gd name="csX2" fmla="*/ 1453896 w 2743200"/>
              <a:gd name="csY2" fmla="*/ 0 h 738664"/>
              <a:gd name="csX3" fmla="*/ 2057400 w 2743200"/>
              <a:gd name="csY3" fmla="*/ 0 h 738664"/>
              <a:gd name="csX4" fmla="*/ 2743200 w 2743200"/>
              <a:gd name="csY4" fmla="*/ 0 h 738664"/>
              <a:gd name="csX5" fmla="*/ 2743200 w 2743200"/>
              <a:gd name="csY5" fmla="*/ 354559 h 738664"/>
              <a:gd name="csX6" fmla="*/ 2743200 w 2743200"/>
              <a:gd name="csY6" fmla="*/ 738664 h 738664"/>
              <a:gd name="csX7" fmla="*/ 2002536 w 2743200"/>
              <a:gd name="csY7" fmla="*/ 738664 h 738664"/>
              <a:gd name="csX8" fmla="*/ 1261872 w 2743200"/>
              <a:gd name="csY8" fmla="*/ 738664 h 738664"/>
              <a:gd name="csX9" fmla="*/ 630936 w 2743200"/>
              <a:gd name="csY9" fmla="*/ 738664 h 738664"/>
              <a:gd name="csX10" fmla="*/ 0 w 2743200"/>
              <a:gd name="csY10" fmla="*/ 738664 h 738664"/>
              <a:gd name="csX11" fmla="*/ 0 w 2743200"/>
              <a:gd name="csY11" fmla="*/ 369332 h 738664"/>
              <a:gd name="csX12" fmla="*/ 0 w 2743200"/>
              <a:gd name="csY12" fmla="*/ 0 h 73866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743200" h="738664" extrusionOk="0">
                <a:moveTo>
                  <a:pt x="0" y="0"/>
                </a:moveTo>
                <a:cubicBezTo>
                  <a:pt x="302241" y="-1105"/>
                  <a:pt x="495935" y="-8939"/>
                  <a:pt x="740664" y="0"/>
                </a:cubicBezTo>
                <a:cubicBezTo>
                  <a:pt x="985393" y="8939"/>
                  <a:pt x="1193477" y="-21429"/>
                  <a:pt x="1453896" y="0"/>
                </a:cubicBezTo>
                <a:cubicBezTo>
                  <a:pt x="1714315" y="21429"/>
                  <a:pt x="1773484" y="-23679"/>
                  <a:pt x="2057400" y="0"/>
                </a:cubicBezTo>
                <a:cubicBezTo>
                  <a:pt x="2341316" y="23679"/>
                  <a:pt x="2549691" y="7964"/>
                  <a:pt x="2743200" y="0"/>
                </a:cubicBezTo>
                <a:cubicBezTo>
                  <a:pt x="2756042" y="165328"/>
                  <a:pt x="2747796" y="205229"/>
                  <a:pt x="2743200" y="354559"/>
                </a:cubicBezTo>
                <a:cubicBezTo>
                  <a:pt x="2738604" y="503889"/>
                  <a:pt x="2731297" y="628386"/>
                  <a:pt x="2743200" y="738664"/>
                </a:cubicBezTo>
                <a:cubicBezTo>
                  <a:pt x="2572907" y="760785"/>
                  <a:pt x="2370962" y="741055"/>
                  <a:pt x="2002536" y="738664"/>
                </a:cubicBezTo>
                <a:cubicBezTo>
                  <a:pt x="1634110" y="736273"/>
                  <a:pt x="1505684" y="707989"/>
                  <a:pt x="1261872" y="738664"/>
                </a:cubicBezTo>
                <a:cubicBezTo>
                  <a:pt x="1018060" y="769339"/>
                  <a:pt x="929704" y="759071"/>
                  <a:pt x="630936" y="738664"/>
                </a:cubicBezTo>
                <a:cubicBezTo>
                  <a:pt x="332168" y="718257"/>
                  <a:pt x="190619" y="720201"/>
                  <a:pt x="0" y="738664"/>
                </a:cubicBezTo>
                <a:cubicBezTo>
                  <a:pt x="3246" y="613291"/>
                  <a:pt x="-7622" y="480736"/>
                  <a:pt x="0" y="369332"/>
                </a:cubicBezTo>
                <a:cubicBezTo>
                  <a:pt x="7622" y="257928"/>
                  <a:pt x="-4412" y="171540"/>
                  <a:pt x="0" y="0"/>
                </a:cubicBezTo>
                <a:close/>
              </a:path>
            </a:pathLst>
          </a:custGeom>
          <a:noFill/>
          <a:ln w="28575">
            <a:solidFill>
              <a:srgbClr val="00B050"/>
            </a:solidFill>
            <a:extLst>
              <a:ext uri="{C807C97D-BFC1-408E-A445-0C87EB9F89A2}">
                <ask:lineSketchStyleProps xmlns:ask="http://schemas.microsoft.com/office/drawing/2018/sketchyshapes" sd="1361241272">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omic Sans MS"/>
              </a:rPr>
              <a:t>DT: Make a model of a house. This could be out of junk, </a:t>
            </a:r>
            <a:r>
              <a:rPr lang="en-US" sz="1400" dirty="0" err="1">
                <a:latin typeface="Comic Sans MS"/>
              </a:rPr>
              <a:t>lego</a:t>
            </a:r>
            <a:r>
              <a:rPr lang="en-US" sz="1400" dirty="0">
                <a:latin typeface="Comic Sans MS"/>
              </a:rPr>
              <a:t> etc.</a:t>
            </a:r>
          </a:p>
        </p:txBody>
      </p:sp>
      <p:sp>
        <p:nvSpPr>
          <p:cNvPr id="11" name="TextBox 10">
            <a:extLst>
              <a:ext uri="{FF2B5EF4-FFF2-40B4-BE49-F238E27FC236}">
                <a16:creationId xmlns:a16="http://schemas.microsoft.com/office/drawing/2014/main" id="{C720DF80-80AA-596A-E538-341B5E5E977A}"/>
              </a:ext>
            </a:extLst>
          </p:cNvPr>
          <p:cNvSpPr txBox="1"/>
          <p:nvPr/>
        </p:nvSpPr>
        <p:spPr>
          <a:xfrm>
            <a:off x="4578354" y="4028696"/>
            <a:ext cx="3192136" cy="2677656"/>
          </a:xfrm>
          <a:custGeom>
            <a:avLst/>
            <a:gdLst>
              <a:gd name="csX0" fmla="*/ 0 w 3192136"/>
              <a:gd name="csY0" fmla="*/ 0 h 2677656"/>
              <a:gd name="csX1" fmla="*/ 606506 w 3192136"/>
              <a:gd name="csY1" fmla="*/ 0 h 2677656"/>
              <a:gd name="csX2" fmla="*/ 1213012 w 3192136"/>
              <a:gd name="csY2" fmla="*/ 0 h 2677656"/>
              <a:gd name="csX3" fmla="*/ 1915282 w 3192136"/>
              <a:gd name="csY3" fmla="*/ 0 h 2677656"/>
              <a:gd name="csX4" fmla="*/ 2521787 w 3192136"/>
              <a:gd name="csY4" fmla="*/ 0 h 2677656"/>
              <a:gd name="csX5" fmla="*/ 3192136 w 3192136"/>
              <a:gd name="csY5" fmla="*/ 0 h 2677656"/>
              <a:gd name="csX6" fmla="*/ 3192136 w 3192136"/>
              <a:gd name="csY6" fmla="*/ 696191 h 2677656"/>
              <a:gd name="csX7" fmla="*/ 3192136 w 3192136"/>
              <a:gd name="csY7" fmla="*/ 1312051 h 2677656"/>
              <a:gd name="csX8" fmla="*/ 3192136 w 3192136"/>
              <a:gd name="csY8" fmla="*/ 1901136 h 2677656"/>
              <a:gd name="csX9" fmla="*/ 3192136 w 3192136"/>
              <a:gd name="csY9" fmla="*/ 2677656 h 2677656"/>
              <a:gd name="csX10" fmla="*/ 2585630 w 3192136"/>
              <a:gd name="csY10" fmla="*/ 2677656 h 2677656"/>
              <a:gd name="csX11" fmla="*/ 2011046 w 3192136"/>
              <a:gd name="csY11" fmla="*/ 2677656 h 2677656"/>
              <a:gd name="csX12" fmla="*/ 1372618 w 3192136"/>
              <a:gd name="csY12" fmla="*/ 2677656 h 2677656"/>
              <a:gd name="csX13" fmla="*/ 670349 w 3192136"/>
              <a:gd name="csY13" fmla="*/ 2677656 h 2677656"/>
              <a:gd name="csX14" fmla="*/ 0 w 3192136"/>
              <a:gd name="csY14" fmla="*/ 2677656 h 2677656"/>
              <a:gd name="csX15" fmla="*/ 0 w 3192136"/>
              <a:gd name="csY15" fmla="*/ 2008242 h 2677656"/>
              <a:gd name="csX16" fmla="*/ 0 w 3192136"/>
              <a:gd name="csY16" fmla="*/ 1365605 h 2677656"/>
              <a:gd name="csX17" fmla="*/ 0 w 3192136"/>
              <a:gd name="csY17" fmla="*/ 669414 h 2677656"/>
              <a:gd name="csX18" fmla="*/ 0 w 3192136"/>
              <a:gd name="csY18" fmla="*/ 0 h 267765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3192136" h="2677656" extrusionOk="0">
                <a:moveTo>
                  <a:pt x="0" y="0"/>
                </a:moveTo>
                <a:cubicBezTo>
                  <a:pt x="210265" y="-14046"/>
                  <a:pt x="348208" y="-29892"/>
                  <a:pt x="606506" y="0"/>
                </a:cubicBezTo>
                <a:cubicBezTo>
                  <a:pt x="864804" y="29892"/>
                  <a:pt x="949657" y="-20075"/>
                  <a:pt x="1213012" y="0"/>
                </a:cubicBezTo>
                <a:cubicBezTo>
                  <a:pt x="1476367" y="20075"/>
                  <a:pt x="1677165" y="24004"/>
                  <a:pt x="1915282" y="0"/>
                </a:cubicBezTo>
                <a:cubicBezTo>
                  <a:pt x="2153399" y="-24004"/>
                  <a:pt x="2266865" y="11553"/>
                  <a:pt x="2521787" y="0"/>
                </a:cubicBezTo>
                <a:cubicBezTo>
                  <a:pt x="2776710" y="-11553"/>
                  <a:pt x="2965949" y="-31122"/>
                  <a:pt x="3192136" y="0"/>
                </a:cubicBezTo>
                <a:cubicBezTo>
                  <a:pt x="3170592" y="238374"/>
                  <a:pt x="3201186" y="500630"/>
                  <a:pt x="3192136" y="696191"/>
                </a:cubicBezTo>
                <a:cubicBezTo>
                  <a:pt x="3183086" y="891752"/>
                  <a:pt x="3167878" y="1168865"/>
                  <a:pt x="3192136" y="1312051"/>
                </a:cubicBezTo>
                <a:cubicBezTo>
                  <a:pt x="3216394" y="1455237"/>
                  <a:pt x="3178822" y="1697248"/>
                  <a:pt x="3192136" y="1901136"/>
                </a:cubicBezTo>
                <a:cubicBezTo>
                  <a:pt x="3205450" y="2105024"/>
                  <a:pt x="3205335" y="2333070"/>
                  <a:pt x="3192136" y="2677656"/>
                </a:cubicBezTo>
                <a:cubicBezTo>
                  <a:pt x="2931327" y="2701369"/>
                  <a:pt x="2770791" y="2689542"/>
                  <a:pt x="2585630" y="2677656"/>
                </a:cubicBezTo>
                <a:cubicBezTo>
                  <a:pt x="2400469" y="2665770"/>
                  <a:pt x="2228329" y="2659997"/>
                  <a:pt x="2011046" y="2677656"/>
                </a:cubicBezTo>
                <a:cubicBezTo>
                  <a:pt x="1793763" y="2695315"/>
                  <a:pt x="1679948" y="2667896"/>
                  <a:pt x="1372618" y="2677656"/>
                </a:cubicBezTo>
                <a:cubicBezTo>
                  <a:pt x="1065288" y="2687416"/>
                  <a:pt x="896188" y="2647318"/>
                  <a:pt x="670349" y="2677656"/>
                </a:cubicBezTo>
                <a:cubicBezTo>
                  <a:pt x="444510" y="2707994"/>
                  <a:pt x="189803" y="2706932"/>
                  <a:pt x="0" y="2677656"/>
                </a:cubicBezTo>
                <a:cubicBezTo>
                  <a:pt x="-3358" y="2422005"/>
                  <a:pt x="30082" y="2181681"/>
                  <a:pt x="0" y="2008242"/>
                </a:cubicBezTo>
                <a:cubicBezTo>
                  <a:pt x="-30082" y="1834803"/>
                  <a:pt x="-10692" y="1570087"/>
                  <a:pt x="0" y="1365605"/>
                </a:cubicBezTo>
                <a:cubicBezTo>
                  <a:pt x="10692" y="1161123"/>
                  <a:pt x="33996" y="1008729"/>
                  <a:pt x="0" y="669414"/>
                </a:cubicBezTo>
                <a:cubicBezTo>
                  <a:pt x="-33996" y="330099"/>
                  <a:pt x="21137" y="162636"/>
                  <a:pt x="0" y="0"/>
                </a:cubicBezTo>
                <a:close/>
              </a:path>
            </a:pathLst>
          </a:custGeom>
          <a:noFill/>
          <a:ln w="28575">
            <a:solidFill>
              <a:srgbClr val="0070C0"/>
            </a:solidFill>
            <a:extLst>
              <a:ext uri="{C807C97D-BFC1-408E-A445-0C87EB9F89A2}">
                <ask:lineSketchStyleProps xmlns:ask="http://schemas.microsoft.com/office/drawing/2018/sketchyshapes" sd="3338242001">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omic Sans MS"/>
              </a:rPr>
              <a:t>Geography/ Science</a:t>
            </a:r>
          </a:p>
          <a:p>
            <a:r>
              <a:rPr lang="en-US" sz="1400" dirty="0">
                <a:latin typeface="Comic Sans MS"/>
                <a:ea typeface="+mn-lt"/>
                <a:cs typeface="+mn-lt"/>
              </a:rPr>
              <a:t>Make a list of all things to do with Autumn. Look at the weather, animals that we can see. What do animals do in preparation for Winter? You could make an Autumn wand out of a stick and leaves and acorns.</a:t>
            </a:r>
          </a:p>
          <a:p>
            <a:endParaRPr lang="en-US" sz="1400" dirty="0">
              <a:latin typeface="Comic Sans MS"/>
              <a:ea typeface="+mn-lt"/>
              <a:cs typeface="+mn-lt"/>
            </a:endParaRPr>
          </a:p>
          <a:p>
            <a:r>
              <a:rPr lang="en-US" sz="1400" dirty="0">
                <a:latin typeface="Comic Sans MS"/>
                <a:ea typeface="+mn-lt"/>
                <a:cs typeface="+mn-lt"/>
              </a:rPr>
              <a:t>Investigate what things are made out of? What materials do you know? Can you sort objects?</a:t>
            </a:r>
          </a:p>
        </p:txBody>
      </p:sp>
      <p:sp>
        <p:nvSpPr>
          <p:cNvPr id="12" name="TextBox 11">
            <a:extLst>
              <a:ext uri="{FF2B5EF4-FFF2-40B4-BE49-F238E27FC236}">
                <a16:creationId xmlns:a16="http://schemas.microsoft.com/office/drawing/2014/main" id="{5293E81E-6316-EC0B-612C-89701D98F623}"/>
              </a:ext>
            </a:extLst>
          </p:cNvPr>
          <p:cNvSpPr txBox="1"/>
          <p:nvPr/>
        </p:nvSpPr>
        <p:spPr>
          <a:xfrm>
            <a:off x="4944857" y="436400"/>
            <a:ext cx="3367616" cy="584775"/>
          </a:xfrm>
          <a:custGeom>
            <a:avLst/>
            <a:gdLst>
              <a:gd name="csX0" fmla="*/ 0 w 3367616"/>
              <a:gd name="csY0" fmla="*/ 0 h 584775"/>
              <a:gd name="csX1" fmla="*/ 3367616 w 3367616"/>
              <a:gd name="csY1" fmla="*/ 0 h 584775"/>
              <a:gd name="csX2" fmla="*/ 3367616 w 3367616"/>
              <a:gd name="csY2" fmla="*/ 584775 h 584775"/>
              <a:gd name="csX3" fmla="*/ 0 w 3367616"/>
              <a:gd name="csY3" fmla="*/ 584775 h 584775"/>
              <a:gd name="csX4" fmla="*/ 0 w 3367616"/>
              <a:gd name="csY4" fmla="*/ 0 h 584775"/>
            </a:gdLst>
            <a:ahLst/>
            <a:cxnLst>
              <a:cxn ang="0">
                <a:pos x="csX0" y="csY0"/>
              </a:cxn>
              <a:cxn ang="0">
                <a:pos x="csX1" y="csY1"/>
              </a:cxn>
              <a:cxn ang="0">
                <a:pos x="csX2" y="csY2"/>
              </a:cxn>
              <a:cxn ang="0">
                <a:pos x="csX3" y="csY3"/>
              </a:cxn>
              <a:cxn ang="0">
                <a:pos x="csX4" y="csY4"/>
              </a:cxn>
            </a:cxnLst>
            <a:rect l="l" t="t" r="r" b="b"/>
            <a:pathLst>
              <a:path w="3367616" h="584775" extrusionOk="0">
                <a:moveTo>
                  <a:pt x="0" y="0"/>
                </a:moveTo>
                <a:cubicBezTo>
                  <a:pt x="1618448" y="-113254"/>
                  <a:pt x="2384800" y="102601"/>
                  <a:pt x="3367616" y="0"/>
                </a:cubicBezTo>
                <a:cubicBezTo>
                  <a:pt x="3360296" y="173739"/>
                  <a:pt x="3370186" y="367368"/>
                  <a:pt x="3367616" y="584775"/>
                </a:cubicBezTo>
                <a:cubicBezTo>
                  <a:pt x="1886967" y="640585"/>
                  <a:pt x="767224" y="753733"/>
                  <a:pt x="0" y="584775"/>
                </a:cubicBezTo>
                <a:cubicBezTo>
                  <a:pt x="45025" y="480493"/>
                  <a:pt x="-14782" y="151245"/>
                  <a:pt x="0" y="0"/>
                </a:cubicBezTo>
                <a:close/>
              </a:path>
            </a:pathLst>
          </a:custGeom>
          <a:noFill/>
          <a:ln w="28575">
            <a:solidFill>
              <a:srgbClr val="0070C0"/>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latin typeface="Comic Sans MS"/>
              </a:rPr>
              <a:t>Homework ideas</a:t>
            </a:r>
          </a:p>
        </p:txBody>
      </p:sp>
      <p:pic>
        <p:nvPicPr>
          <p:cNvPr id="20" name="Picture 19" descr="Premium Vector | Earth Globe Map Cartoon">
            <a:extLst>
              <a:ext uri="{FF2B5EF4-FFF2-40B4-BE49-F238E27FC236}">
                <a16:creationId xmlns:a16="http://schemas.microsoft.com/office/drawing/2014/main" id="{2FC4CEB2-9F55-4493-B747-7AD5D57ADC0E}"/>
              </a:ext>
            </a:extLst>
          </p:cNvPr>
          <p:cNvPicPr>
            <a:picLocks noChangeAspect="1"/>
          </p:cNvPicPr>
          <p:nvPr/>
        </p:nvPicPr>
        <p:blipFill>
          <a:blip r:embed="rId3"/>
          <a:stretch>
            <a:fillRect/>
          </a:stretch>
        </p:blipFill>
        <p:spPr>
          <a:xfrm>
            <a:off x="7938898" y="4822302"/>
            <a:ext cx="1219201" cy="1128795"/>
          </a:xfrm>
          <a:prstGeom prst="rect">
            <a:avLst/>
          </a:prstGeom>
        </p:spPr>
      </p:pic>
      <p:pic>
        <p:nvPicPr>
          <p:cNvPr id="26" name="Picture 25" descr="mathe clipart 10 free Cliparts | Download images on Clipground 2025">
            <a:extLst>
              <a:ext uri="{FF2B5EF4-FFF2-40B4-BE49-F238E27FC236}">
                <a16:creationId xmlns:a16="http://schemas.microsoft.com/office/drawing/2014/main" id="{08D66AC4-13BC-2A78-0A64-FB9D7CA2FFC3}"/>
              </a:ext>
            </a:extLst>
          </p:cNvPr>
          <p:cNvPicPr>
            <a:picLocks noChangeAspect="1"/>
          </p:cNvPicPr>
          <p:nvPr/>
        </p:nvPicPr>
        <p:blipFill>
          <a:blip r:embed="rId4"/>
          <a:stretch>
            <a:fillRect/>
          </a:stretch>
        </p:blipFill>
        <p:spPr>
          <a:xfrm>
            <a:off x="7711580" y="2633985"/>
            <a:ext cx="1222375" cy="846944"/>
          </a:xfrm>
          <a:prstGeom prst="ellipse">
            <a:avLst/>
          </a:prstGeom>
          <a:ln>
            <a:noFill/>
          </a:ln>
          <a:effectLst>
            <a:softEdge rad="112500"/>
          </a:effectLst>
        </p:spPr>
      </p:pic>
      <p:sp>
        <p:nvSpPr>
          <p:cNvPr id="3" name="TextBox 2">
            <a:extLst>
              <a:ext uri="{FF2B5EF4-FFF2-40B4-BE49-F238E27FC236}">
                <a16:creationId xmlns:a16="http://schemas.microsoft.com/office/drawing/2014/main" id="{B2F37AC3-29FA-8B32-E388-8DB501ABEDD7}"/>
              </a:ext>
            </a:extLst>
          </p:cNvPr>
          <p:cNvSpPr txBox="1"/>
          <p:nvPr/>
        </p:nvSpPr>
        <p:spPr>
          <a:xfrm>
            <a:off x="4948746" y="1388125"/>
            <a:ext cx="3645203" cy="738664"/>
          </a:xfrm>
          <a:custGeom>
            <a:avLst/>
            <a:gdLst>
              <a:gd name="csX0" fmla="*/ 0 w 3645203"/>
              <a:gd name="csY0" fmla="*/ 0 h 738664"/>
              <a:gd name="csX1" fmla="*/ 447839 w 3645203"/>
              <a:gd name="csY1" fmla="*/ 0 h 738664"/>
              <a:gd name="csX2" fmla="*/ 1005035 w 3645203"/>
              <a:gd name="csY2" fmla="*/ 0 h 738664"/>
              <a:gd name="csX3" fmla="*/ 1452874 w 3645203"/>
              <a:gd name="csY3" fmla="*/ 0 h 738664"/>
              <a:gd name="csX4" fmla="*/ 2010069 w 3645203"/>
              <a:gd name="csY4" fmla="*/ 0 h 738664"/>
              <a:gd name="csX5" fmla="*/ 2603716 w 3645203"/>
              <a:gd name="csY5" fmla="*/ 0 h 738664"/>
              <a:gd name="csX6" fmla="*/ 3160912 w 3645203"/>
              <a:gd name="csY6" fmla="*/ 0 h 738664"/>
              <a:gd name="csX7" fmla="*/ 3645203 w 3645203"/>
              <a:gd name="csY7" fmla="*/ 0 h 738664"/>
              <a:gd name="csX8" fmla="*/ 3645203 w 3645203"/>
              <a:gd name="csY8" fmla="*/ 361945 h 738664"/>
              <a:gd name="csX9" fmla="*/ 3645203 w 3645203"/>
              <a:gd name="csY9" fmla="*/ 738664 h 738664"/>
              <a:gd name="csX10" fmla="*/ 3233816 w 3645203"/>
              <a:gd name="csY10" fmla="*/ 738664 h 738664"/>
              <a:gd name="csX11" fmla="*/ 2822429 w 3645203"/>
              <a:gd name="csY11" fmla="*/ 738664 h 738664"/>
              <a:gd name="csX12" fmla="*/ 2228781 w 3645203"/>
              <a:gd name="csY12" fmla="*/ 738664 h 738664"/>
              <a:gd name="csX13" fmla="*/ 1817394 w 3645203"/>
              <a:gd name="csY13" fmla="*/ 738664 h 738664"/>
              <a:gd name="csX14" fmla="*/ 1223747 w 3645203"/>
              <a:gd name="csY14" fmla="*/ 738664 h 738664"/>
              <a:gd name="csX15" fmla="*/ 739455 w 3645203"/>
              <a:gd name="csY15" fmla="*/ 738664 h 738664"/>
              <a:gd name="csX16" fmla="*/ 0 w 3645203"/>
              <a:gd name="csY16" fmla="*/ 738664 h 738664"/>
              <a:gd name="csX17" fmla="*/ 0 w 3645203"/>
              <a:gd name="csY17" fmla="*/ 391492 h 738664"/>
              <a:gd name="csX18" fmla="*/ 0 w 3645203"/>
              <a:gd name="csY18" fmla="*/ 0 h 73866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3645203" h="738664" extrusionOk="0">
                <a:moveTo>
                  <a:pt x="0" y="0"/>
                </a:moveTo>
                <a:cubicBezTo>
                  <a:pt x="112081" y="-18119"/>
                  <a:pt x="356188" y="28685"/>
                  <a:pt x="447839" y="0"/>
                </a:cubicBezTo>
                <a:cubicBezTo>
                  <a:pt x="539490" y="-28685"/>
                  <a:pt x="817763" y="38962"/>
                  <a:pt x="1005035" y="0"/>
                </a:cubicBezTo>
                <a:cubicBezTo>
                  <a:pt x="1192307" y="-38962"/>
                  <a:pt x="1249609" y="34153"/>
                  <a:pt x="1452874" y="0"/>
                </a:cubicBezTo>
                <a:cubicBezTo>
                  <a:pt x="1656139" y="-34153"/>
                  <a:pt x="1858064" y="34921"/>
                  <a:pt x="2010069" y="0"/>
                </a:cubicBezTo>
                <a:cubicBezTo>
                  <a:pt x="2162074" y="-34921"/>
                  <a:pt x="2345931" y="56956"/>
                  <a:pt x="2603716" y="0"/>
                </a:cubicBezTo>
                <a:cubicBezTo>
                  <a:pt x="2861501" y="-56956"/>
                  <a:pt x="3049329" y="43364"/>
                  <a:pt x="3160912" y="0"/>
                </a:cubicBezTo>
                <a:cubicBezTo>
                  <a:pt x="3272495" y="-43364"/>
                  <a:pt x="3499020" y="57222"/>
                  <a:pt x="3645203" y="0"/>
                </a:cubicBezTo>
                <a:cubicBezTo>
                  <a:pt x="3659948" y="179718"/>
                  <a:pt x="3625045" y="253700"/>
                  <a:pt x="3645203" y="361945"/>
                </a:cubicBezTo>
                <a:cubicBezTo>
                  <a:pt x="3665361" y="470191"/>
                  <a:pt x="3624522" y="591887"/>
                  <a:pt x="3645203" y="738664"/>
                </a:cubicBezTo>
                <a:cubicBezTo>
                  <a:pt x="3510932" y="752298"/>
                  <a:pt x="3380151" y="716723"/>
                  <a:pt x="3233816" y="738664"/>
                </a:cubicBezTo>
                <a:cubicBezTo>
                  <a:pt x="3087481" y="760605"/>
                  <a:pt x="2930006" y="692118"/>
                  <a:pt x="2822429" y="738664"/>
                </a:cubicBezTo>
                <a:cubicBezTo>
                  <a:pt x="2714852" y="785210"/>
                  <a:pt x="2362194" y="710418"/>
                  <a:pt x="2228781" y="738664"/>
                </a:cubicBezTo>
                <a:cubicBezTo>
                  <a:pt x="2095368" y="766910"/>
                  <a:pt x="1970797" y="691197"/>
                  <a:pt x="1817394" y="738664"/>
                </a:cubicBezTo>
                <a:cubicBezTo>
                  <a:pt x="1663991" y="786131"/>
                  <a:pt x="1437468" y="679196"/>
                  <a:pt x="1223747" y="738664"/>
                </a:cubicBezTo>
                <a:cubicBezTo>
                  <a:pt x="1010026" y="798132"/>
                  <a:pt x="891577" y="726533"/>
                  <a:pt x="739455" y="738664"/>
                </a:cubicBezTo>
                <a:cubicBezTo>
                  <a:pt x="587333" y="750795"/>
                  <a:pt x="212308" y="737800"/>
                  <a:pt x="0" y="738664"/>
                </a:cubicBezTo>
                <a:cubicBezTo>
                  <a:pt x="-18910" y="642097"/>
                  <a:pt x="41234" y="462158"/>
                  <a:pt x="0" y="391492"/>
                </a:cubicBezTo>
                <a:cubicBezTo>
                  <a:pt x="-41234" y="320826"/>
                  <a:pt x="17108" y="98741"/>
                  <a:pt x="0" y="0"/>
                </a:cubicBezTo>
                <a:close/>
              </a:path>
            </a:pathLst>
          </a:custGeom>
          <a:noFill/>
          <a:ln w="28575">
            <a:solidFill>
              <a:srgbClr val="4472C4"/>
            </a:solidFill>
            <a:extLst>
              <a:ext uri="{C807C97D-BFC1-408E-A445-0C87EB9F89A2}">
                <ask:lineSketchStyleProps xmlns:ask="http://schemas.microsoft.com/office/drawing/2018/sketchyshapes" sd="3741190731">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Comic Sans MS"/>
              </a:rPr>
              <a:t>History: Look at houses from the past and compare them to today's houses.</a:t>
            </a:r>
          </a:p>
          <a:p>
            <a:endParaRPr lang="en-GB" sz="1400" dirty="0">
              <a:latin typeface="Comic Sans MS"/>
            </a:endParaRPr>
          </a:p>
        </p:txBody>
      </p:sp>
      <p:sp>
        <p:nvSpPr>
          <p:cNvPr id="6" name="TextBox 5">
            <a:extLst>
              <a:ext uri="{FF2B5EF4-FFF2-40B4-BE49-F238E27FC236}">
                <a16:creationId xmlns:a16="http://schemas.microsoft.com/office/drawing/2014/main" id="{96BB7755-0E15-9820-BD60-4D050E7C3F06}"/>
              </a:ext>
            </a:extLst>
          </p:cNvPr>
          <p:cNvSpPr txBox="1"/>
          <p:nvPr/>
        </p:nvSpPr>
        <p:spPr>
          <a:xfrm>
            <a:off x="223237" y="4590884"/>
            <a:ext cx="3040998" cy="954107"/>
          </a:xfrm>
          <a:custGeom>
            <a:avLst/>
            <a:gdLst>
              <a:gd name="csX0" fmla="*/ 0 w 3040998"/>
              <a:gd name="csY0" fmla="*/ 0 h 954107"/>
              <a:gd name="csX1" fmla="*/ 3040998 w 3040998"/>
              <a:gd name="csY1" fmla="*/ 0 h 954107"/>
              <a:gd name="csX2" fmla="*/ 3040998 w 3040998"/>
              <a:gd name="csY2" fmla="*/ 954107 h 954107"/>
              <a:gd name="csX3" fmla="*/ 0 w 3040998"/>
              <a:gd name="csY3" fmla="*/ 954107 h 954107"/>
              <a:gd name="csX4" fmla="*/ 0 w 3040998"/>
              <a:gd name="csY4" fmla="*/ 0 h 954107"/>
            </a:gdLst>
            <a:ahLst/>
            <a:cxnLst>
              <a:cxn ang="0">
                <a:pos x="csX0" y="csY0"/>
              </a:cxn>
              <a:cxn ang="0">
                <a:pos x="csX1" y="csY1"/>
              </a:cxn>
              <a:cxn ang="0">
                <a:pos x="csX2" y="csY2"/>
              </a:cxn>
              <a:cxn ang="0">
                <a:pos x="csX3" y="csY3"/>
              </a:cxn>
              <a:cxn ang="0">
                <a:pos x="csX4" y="csY4"/>
              </a:cxn>
            </a:cxnLst>
            <a:rect l="l" t="t" r="r" b="b"/>
            <a:pathLst>
              <a:path w="3040998" h="954107" extrusionOk="0">
                <a:moveTo>
                  <a:pt x="0" y="0"/>
                </a:moveTo>
                <a:cubicBezTo>
                  <a:pt x="1112228" y="2943"/>
                  <a:pt x="2116368" y="-77369"/>
                  <a:pt x="3040998" y="0"/>
                </a:cubicBezTo>
                <a:cubicBezTo>
                  <a:pt x="2972140" y="308862"/>
                  <a:pt x="3105617" y="610661"/>
                  <a:pt x="3040998" y="954107"/>
                </a:cubicBezTo>
                <a:cubicBezTo>
                  <a:pt x="2530887" y="1095027"/>
                  <a:pt x="1210816" y="1030544"/>
                  <a:pt x="0" y="954107"/>
                </a:cubicBezTo>
                <a:cubicBezTo>
                  <a:pt x="74408" y="621388"/>
                  <a:pt x="-61707" y="443921"/>
                  <a:pt x="0" y="0"/>
                </a:cubicBezTo>
                <a:close/>
              </a:path>
            </a:pathLst>
          </a:custGeom>
          <a:noFill/>
          <a:ln w="28575">
            <a:solidFill>
              <a:srgbClr val="0070C0"/>
            </a:solidFill>
            <a:extLst>
              <a:ext uri="{C807C97D-BFC1-408E-A445-0C87EB9F89A2}">
                <ask:lineSketchStyleProps xmlns:ask="http://schemas.microsoft.com/office/drawing/2018/sketchyshapes" sd="337037163">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Comic Sans MS"/>
                <a:ea typeface="+mn-lt"/>
                <a:cs typeface="+mn-lt"/>
              </a:rPr>
              <a:t>Music: Sing nursery rhymes about London and the Great Fire of London. </a:t>
            </a:r>
            <a:r>
              <a:rPr lang="en-GB" sz="1400" dirty="0" err="1">
                <a:latin typeface="Comic Sans MS"/>
                <a:ea typeface="+mn-lt"/>
                <a:cs typeface="+mn-lt"/>
              </a:rPr>
              <a:t>Eg.</a:t>
            </a:r>
            <a:r>
              <a:rPr lang="en-GB" sz="1400" dirty="0">
                <a:latin typeface="Comic Sans MS"/>
                <a:ea typeface="+mn-lt"/>
                <a:cs typeface="+mn-lt"/>
              </a:rPr>
              <a:t> London’s Burning. London Bridge is Falling Down.</a:t>
            </a:r>
            <a:endParaRPr lang="en-US">
              <a:latin typeface="Comic Sans MS"/>
            </a:endParaRPr>
          </a:p>
        </p:txBody>
      </p:sp>
      <p:sp>
        <p:nvSpPr>
          <p:cNvPr id="15" name="TextBox 14">
            <a:extLst>
              <a:ext uri="{FF2B5EF4-FFF2-40B4-BE49-F238E27FC236}">
                <a16:creationId xmlns:a16="http://schemas.microsoft.com/office/drawing/2014/main" id="{952D7890-907C-200C-6C6A-6156F995AE39}"/>
              </a:ext>
            </a:extLst>
          </p:cNvPr>
          <p:cNvSpPr txBox="1"/>
          <p:nvPr/>
        </p:nvSpPr>
        <p:spPr>
          <a:xfrm>
            <a:off x="557033" y="5779620"/>
            <a:ext cx="380463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Comic Sans MS"/>
              </a:rPr>
              <a:t>Please read as often as possible and get your adult to write in </a:t>
            </a:r>
            <a:r>
              <a:rPr lang="en-GB" b="1">
                <a:latin typeface="Comic Sans MS"/>
              </a:rPr>
              <a:t>your reading record. </a:t>
            </a:r>
          </a:p>
        </p:txBody>
      </p:sp>
      <p:pic>
        <p:nvPicPr>
          <p:cNvPr id="13" name="Picture 12" descr="Vlad and the Great Fire of London Book Review">
            <a:extLst>
              <a:ext uri="{FF2B5EF4-FFF2-40B4-BE49-F238E27FC236}">
                <a16:creationId xmlns:a16="http://schemas.microsoft.com/office/drawing/2014/main" id="{2CFB76F6-78F7-80DB-409A-21FE68E7BE2A}"/>
              </a:ext>
            </a:extLst>
          </p:cNvPr>
          <p:cNvPicPr>
            <a:picLocks noChangeAspect="1"/>
          </p:cNvPicPr>
          <p:nvPr/>
        </p:nvPicPr>
        <p:blipFill>
          <a:blip r:embed="rId5"/>
          <a:stretch>
            <a:fillRect/>
          </a:stretch>
        </p:blipFill>
        <p:spPr>
          <a:xfrm>
            <a:off x="2725711" y="422766"/>
            <a:ext cx="1856281" cy="2477287"/>
          </a:xfrm>
          <a:prstGeom prst="rect">
            <a:avLst/>
          </a:prstGeom>
        </p:spPr>
      </p:pic>
      <p:pic>
        <p:nvPicPr>
          <p:cNvPr id="16" name="Picture 15" descr="The Great Fire of London A4 Display Poster - KS1 Resources">
            <a:extLst>
              <a:ext uri="{FF2B5EF4-FFF2-40B4-BE49-F238E27FC236}">
                <a16:creationId xmlns:a16="http://schemas.microsoft.com/office/drawing/2014/main" id="{FB4521BD-072E-47F3-8891-59DD00E68390}"/>
              </a:ext>
            </a:extLst>
          </p:cNvPr>
          <p:cNvPicPr>
            <a:picLocks noChangeAspect="1"/>
          </p:cNvPicPr>
          <p:nvPr/>
        </p:nvPicPr>
        <p:blipFill>
          <a:blip r:embed="rId6"/>
          <a:stretch>
            <a:fillRect/>
          </a:stretch>
        </p:blipFill>
        <p:spPr>
          <a:xfrm>
            <a:off x="9608694" y="4723775"/>
            <a:ext cx="2281004" cy="1770089"/>
          </a:xfrm>
          <a:prstGeom prst="rect">
            <a:avLst/>
          </a:prstGeom>
        </p:spPr>
      </p:pic>
      <p:pic>
        <p:nvPicPr>
          <p:cNvPr id="17" name="Picture 16" descr="Cartoon Paint Brush">
            <a:extLst>
              <a:ext uri="{FF2B5EF4-FFF2-40B4-BE49-F238E27FC236}">
                <a16:creationId xmlns:a16="http://schemas.microsoft.com/office/drawing/2014/main" id="{D74A59F2-DC00-9A76-074B-287D477AA025}"/>
              </a:ext>
            </a:extLst>
          </p:cNvPr>
          <p:cNvPicPr>
            <a:picLocks noChangeAspect="1"/>
          </p:cNvPicPr>
          <p:nvPr/>
        </p:nvPicPr>
        <p:blipFill>
          <a:blip r:embed="rId7"/>
          <a:stretch>
            <a:fillRect/>
          </a:stretch>
        </p:blipFill>
        <p:spPr>
          <a:xfrm>
            <a:off x="3044592" y="3005096"/>
            <a:ext cx="831273" cy="897775"/>
          </a:xfrm>
          <a:prstGeom prst="ellipse">
            <a:avLst/>
          </a:prstGeom>
          <a:ln>
            <a:noFill/>
          </a:ln>
          <a:effectLst>
            <a:softEdge rad="112500"/>
          </a:effectLst>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633</cp:revision>
  <dcterms:created xsi:type="dcterms:W3CDTF">2025-08-03T16:43:27Z</dcterms:created>
  <dcterms:modified xsi:type="dcterms:W3CDTF">2025-11-04T16:24:34Z</dcterms:modified>
</cp:coreProperties>
</file>