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DCE9FE-AA38-4A69-7623-5B811C454DDA}" v="6" dt="2026-02-26T19:22:10.5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Francis" userId="S::lfrancis@bolton-by-bowland.lancs.sch.uk::5ebe2954-466e-4eef-80dc-1f0d393b43e2" providerId="AD" clId="Web-{B6DCE9FE-AA38-4A69-7623-5B811C454DDA}"/>
    <pc:docChg chg="modSld">
      <pc:chgData name="Lisa Francis" userId="S::lfrancis@bolton-by-bowland.lancs.sch.uk::5ebe2954-466e-4eef-80dc-1f0d393b43e2" providerId="AD" clId="Web-{B6DCE9FE-AA38-4A69-7623-5B811C454DDA}" dt="2026-02-26T19:22:10.505" v="3" actId="20577"/>
      <pc:docMkLst>
        <pc:docMk/>
      </pc:docMkLst>
      <pc:sldChg chg="modSp">
        <pc:chgData name="Lisa Francis" userId="S::lfrancis@bolton-by-bowland.lancs.sch.uk::5ebe2954-466e-4eef-80dc-1f0d393b43e2" providerId="AD" clId="Web-{B6DCE9FE-AA38-4A69-7623-5B811C454DDA}" dt="2026-02-26T19:22:10.505" v="3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B6DCE9FE-AA38-4A69-7623-5B811C454DDA}" dt="2026-02-26T19:22:10.505" v="3" actId="20577"/>
          <ac:spMkLst>
            <pc:docMk/>
            <pc:sldMk cId="109857222" sldId="256"/>
            <ac:spMk id="9" creationId="{F15923F6-87C6-2857-A7FA-FB43F62EED8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430" y="215166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149370" y="81324"/>
            <a:ext cx="4422629" cy="1815882"/>
          </a:xfrm>
          <a:custGeom>
            <a:avLst/>
            <a:gdLst>
              <a:gd name="csX0" fmla="*/ 0 w 4422629"/>
              <a:gd name="csY0" fmla="*/ 0 h 1815882"/>
              <a:gd name="csX1" fmla="*/ 720257 w 4422629"/>
              <a:gd name="csY1" fmla="*/ 0 h 1815882"/>
              <a:gd name="csX2" fmla="*/ 1440513 w 4422629"/>
              <a:gd name="csY2" fmla="*/ 0 h 1815882"/>
              <a:gd name="csX3" fmla="*/ 2072318 w 4422629"/>
              <a:gd name="csY3" fmla="*/ 0 h 1815882"/>
              <a:gd name="csX4" fmla="*/ 2659895 w 4422629"/>
              <a:gd name="csY4" fmla="*/ 0 h 1815882"/>
              <a:gd name="csX5" fmla="*/ 3291700 w 4422629"/>
              <a:gd name="csY5" fmla="*/ 0 h 1815882"/>
              <a:gd name="csX6" fmla="*/ 4422629 w 4422629"/>
              <a:gd name="csY6" fmla="*/ 0 h 1815882"/>
              <a:gd name="csX7" fmla="*/ 4422629 w 4422629"/>
              <a:gd name="csY7" fmla="*/ 605294 h 1815882"/>
              <a:gd name="csX8" fmla="*/ 4422629 w 4422629"/>
              <a:gd name="csY8" fmla="*/ 1156112 h 1815882"/>
              <a:gd name="csX9" fmla="*/ 4422629 w 4422629"/>
              <a:gd name="csY9" fmla="*/ 1815882 h 1815882"/>
              <a:gd name="csX10" fmla="*/ 3790825 w 4422629"/>
              <a:gd name="csY10" fmla="*/ 1815882 h 1815882"/>
              <a:gd name="csX11" fmla="*/ 3247473 w 4422629"/>
              <a:gd name="csY11" fmla="*/ 1815882 h 1815882"/>
              <a:gd name="csX12" fmla="*/ 2615669 w 4422629"/>
              <a:gd name="csY12" fmla="*/ 1815882 h 1815882"/>
              <a:gd name="csX13" fmla="*/ 1983865 w 4422629"/>
              <a:gd name="csY13" fmla="*/ 1815882 h 1815882"/>
              <a:gd name="csX14" fmla="*/ 1263608 w 4422629"/>
              <a:gd name="csY14" fmla="*/ 1815882 h 1815882"/>
              <a:gd name="csX15" fmla="*/ 631804 w 4422629"/>
              <a:gd name="csY15" fmla="*/ 1815882 h 1815882"/>
              <a:gd name="csX16" fmla="*/ 0 w 4422629"/>
              <a:gd name="csY16" fmla="*/ 1815882 h 1815882"/>
              <a:gd name="csX17" fmla="*/ 0 w 4422629"/>
              <a:gd name="csY17" fmla="*/ 1210588 h 1815882"/>
              <a:gd name="csX18" fmla="*/ 0 w 4422629"/>
              <a:gd name="csY18" fmla="*/ 641612 h 1815882"/>
              <a:gd name="csX19" fmla="*/ 0 w 4422629"/>
              <a:gd name="csY19" fmla="*/ 0 h 18158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4422629" h="1815882" extrusionOk="0">
                <a:moveTo>
                  <a:pt x="0" y="0"/>
                </a:moveTo>
                <a:cubicBezTo>
                  <a:pt x="236160" y="18454"/>
                  <a:pt x="470870" y="-14358"/>
                  <a:pt x="720257" y="0"/>
                </a:cubicBezTo>
                <a:cubicBezTo>
                  <a:pt x="969644" y="14358"/>
                  <a:pt x="1188196" y="6190"/>
                  <a:pt x="1440513" y="0"/>
                </a:cubicBezTo>
                <a:cubicBezTo>
                  <a:pt x="1692830" y="-6190"/>
                  <a:pt x="1909610" y="13588"/>
                  <a:pt x="2072318" y="0"/>
                </a:cubicBezTo>
                <a:cubicBezTo>
                  <a:pt x="2235027" y="-13588"/>
                  <a:pt x="2489346" y="-24207"/>
                  <a:pt x="2659895" y="0"/>
                </a:cubicBezTo>
                <a:cubicBezTo>
                  <a:pt x="2830444" y="24207"/>
                  <a:pt x="3010812" y="-24066"/>
                  <a:pt x="3291700" y="0"/>
                </a:cubicBezTo>
                <a:cubicBezTo>
                  <a:pt x="3572589" y="24066"/>
                  <a:pt x="4150640" y="24131"/>
                  <a:pt x="4422629" y="0"/>
                </a:cubicBezTo>
                <a:cubicBezTo>
                  <a:pt x="4395817" y="227437"/>
                  <a:pt x="4431200" y="459949"/>
                  <a:pt x="4422629" y="605294"/>
                </a:cubicBezTo>
                <a:cubicBezTo>
                  <a:pt x="4414058" y="750639"/>
                  <a:pt x="4399573" y="951274"/>
                  <a:pt x="4422629" y="1156112"/>
                </a:cubicBezTo>
                <a:cubicBezTo>
                  <a:pt x="4445685" y="1360950"/>
                  <a:pt x="4436733" y="1642675"/>
                  <a:pt x="4422629" y="1815882"/>
                </a:cubicBezTo>
                <a:cubicBezTo>
                  <a:pt x="4274594" y="1804623"/>
                  <a:pt x="3973490" y="1827373"/>
                  <a:pt x="3790825" y="1815882"/>
                </a:cubicBezTo>
                <a:cubicBezTo>
                  <a:pt x="3608160" y="1804391"/>
                  <a:pt x="3455156" y="1819681"/>
                  <a:pt x="3247473" y="1815882"/>
                </a:cubicBezTo>
                <a:cubicBezTo>
                  <a:pt x="3039790" y="1812083"/>
                  <a:pt x="2752244" y="1845747"/>
                  <a:pt x="2615669" y="1815882"/>
                </a:cubicBezTo>
                <a:cubicBezTo>
                  <a:pt x="2479094" y="1786017"/>
                  <a:pt x="2263899" y="1839492"/>
                  <a:pt x="1983865" y="1815882"/>
                </a:cubicBezTo>
                <a:cubicBezTo>
                  <a:pt x="1703831" y="1792272"/>
                  <a:pt x="1539805" y="1841100"/>
                  <a:pt x="1263608" y="1815882"/>
                </a:cubicBezTo>
                <a:cubicBezTo>
                  <a:pt x="987411" y="1790664"/>
                  <a:pt x="760181" y="1834141"/>
                  <a:pt x="631804" y="1815882"/>
                </a:cubicBezTo>
                <a:cubicBezTo>
                  <a:pt x="503427" y="1797623"/>
                  <a:pt x="166467" y="1791269"/>
                  <a:pt x="0" y="1815882"/>
                </a:cubicBezTo>
                <a:cubicBezTo>
                  <a:pt x="25092" y="1602114"/>
                  <a:pt x="-24636" y="1399856"/>
                  <a:pt x="0" y="1210588"/>
                </a:cubicBezTo>
                <a:cubicBezTo>
                  <a:pt x="24636" y="1021320"/>
                  <a:pt x="-5812" y="912910"/>
                  <a:pt x="0" y="641612"/>
                </a:cubicBezTo>
                <a:cubicBezTo>
                  <a:pt x="5812" y="370314"/>
                  <a:pt x="-260" y="20029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In English we will be continuing  our text Astro Girl by Ken Wilson-Max.</a:t>
            </a:r>
          </a:p>
          <a:p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The children will be creating p</a:t>
            </a:r>
            <a:r>
              <a:rPr lang="en-GB" sz="1400" dirty="0">
                <a:latin typeface="Comic Sans MS" panose="030F0702030302020204" pitchFamily="66" charset="0"/>
              </a:rPr>
              <a:t>osters, guides, letters, short reports and their own narratives.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They will also be writing a fact file all about space.</a:t>
            </a:r>
            <a:endParaRPr lang="en-US" sz="1400" dirty="0">
              <a:latin typeface="Comic Sans MS" panose="030F0702030302020204" pitchFamily="66" charset="0"/>
            </a:endParaRPr>
          </a:p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and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we will also be reading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Lizzy and the Cloud by The Fan Brothers. We will produce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d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escriptions, adverts / market stall pitches and letters.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8966376" y="252359"/>
            <a:ext cx="2743200" cy="1600438"/>
          </a:xfrm>
          <a:custGeom>
            <a:avLst/>
            <a:gdLst>
              <a:gd name="csX0" fmla="*/ 0 w 2743200"/>
              <a:gd name="csY0" fmla="*/ 0 h 1600438"/>
              <a:gd name="csX1" fmla="*/ 603504 w 2743200"/>
              <a:gd name="csY1" fmla="*/ 0 h 1600438"/>
              <a:gd name="csX2" fmla="*/ 1207008 w 2743200"/>
              <a:gd name="csY2" fmla="*/ 0 h 1600438"/>
              <a:gd name="csX3" fmla="*/ 1673352 w 2743200"/>
              <a:gd name="csY3" fmla="*/ 0 h 1600438"/>
              <a:gd name="csX4" fmla="*/ 2139696 w 2743200"/>
              <a:gd name="csY4" fmla="*/ 0 h 1600438"/>
              <a:gd name="csX5" fmla="*/ 2743200 w 2743200"/>
              <a:gd name="csY5" fmla="*/ 0 h 1600438"/>
              <a:gd name="csX6" fmla="*/ 2743200 w 2743200"/>
              <a:gd name="csY6" fmla="*/ 549484 h 1600438"/>
              <a:gd name="csX7" fmla="*/ 2743200 w 2743200"/>
              <a:gd name="csY7" fmla="*/ 1114972 h 1600438"/>
              <a:gd name="csX8" fmla="*/ 2743200 w 2743200"/>
              <a:gd name="csY8" fmla="*/ 1600438 h 1600438"/>
              <a:gd name="csX9" fmla="*/ 2221992 w 2743200"/>
              <a:gd name="csY9" fmla="*/ 1600438 h 1600438"/>
              <a:gd name="csX10" fmla="*/ 1618488 w 2743200"/>
              <a:gd name="csY10" fmla="*/ 1600438 h 1600438"/>
              <a:gd name="csX11" fmla="*/ 1014984 w 2743200"/>
              <a:gd name="csY11" fmla="*/ 1600438 h 1600438"/>
              <a:gd name="csX12" fmla="*/ 0 w 2743200"/>
              <a:gd name="csY12" fmla="*/ 1600438 h 1600438"/>
              <a:gd name="csX13" fmla="*/ 0 w 2743200"/>
              <a:gd name="csY13" fmla="*/ 1066959 h 1600438"/>
              <a:gd name="csX14" fmla="*/ 0 w 2743200"/>
              <a:gd name="csY14" fmla="*/ 501471 h 1600438"/>
              <a:gd name="csX15" fmla="*/ 0 w 2743200"/>
              <a:gd name="csY15" fmla="*/ 0 h 16004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743200" h="1600438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95299" y="148067"/>
                  <a:pt x="2722311" y="298081"/>
                  <a:pt x="2743200" y="549484"/>
                </a:cubicBezTo>
                <a:cubicBezTo>
                  <a:pt x="2764089" y="800887"/>
                  <a:pt x="2679725" y="836554"/>
                  <a:pt x="2743200" y="1114972"/>
                </a:cubicBezTo>
                <a:cubicBezTo>
                  <a:pt x="2806675" y="1393390"/>
                  <a:pt x="2705053" y="1367007"/>
                  <a:pt x="2743200" y="1600438"/>
                </a:cubicBezTo>
                <a:cubicBezTo>
                  <a:pt x="2590097" y="1603328"/>
                  <a:pt x="2334897" y="1559308"/>
                  <a:pt x="2221992" y="1600438"/>
                </a:cubicBezTo>
                <a:cubicBezTo>
                  <a:pt x="2109087" y="1641568"/>
                  <a:pt x="1739598" y="1550429"/>
                  <a:pt x="1618488" y="1600438"/>
                </a:cubicBezTo>
                <a:cubicBezTo>
                  <a:pt x="1497378" y="1650447"/>
                  <a:pt x="1266800" y="1552620"/>
                  <a:pt x="1014984" y="1600438"/>
                </a:cubicBezTo>
                <a:cubicBezTo>
                  <a:pt x="763168" y="1648256"/>
                  <a:pt x="345374" y="1504833"/>
                  <a:pt x="0" y="1600438"/>
                </a:cubicBezTo>
                <a:cubicBezTo>
                  <a:pt x="-49774" y="1471061"/>
                  <a:pt x="32672" y="1225067"/>
                  <a:pt x="0" y="1066959"/>
                </a:cubicBezTo>
                <a:cubicBezTo>
                  <a:pt x="-32672" y="908851"/>
                  <a:pt x="64800" y="715713"/>
                  <a:pt x="0" y="501471"/>
                </a:cubicBezTo>
                <a:cubicBezTo>
                  <a:pt x="-64800" y="287229"/>
                  <a:pt x="9675" y="13677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 err="1">
                <a:latin typeface="Comic Sans MS" panose="030F0702030302020204" pitchFamily="66" charset="0"/>
              </a:rPr>
              <a:t>Maths</a:t>
            </a:r>
            <a:r>
              <a:rPr lang="en-US" sz="1400" dirty="0">
                <a:latin typeface="Comic Sans MS" panose="030F0702030302020204" pitchFamily="66" charset="0"/>
              </a:rPr>
              <a:t>:  We will be continuing to learn about Multiplication and Division and then move onto learning about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Length and Height.  We will also investigate charts and graphs and interpret statistics.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9135210" y="2075347"/>
            <a:ext cx="2962824" cy="738664"/>
          </a:xfrm>
          <a:custGeom>
            <a:avLst/>
            <a:gdLst>
              <a:gd name="csX0" fmla="*/ 0 w 2962824"/>
              <a:gd name="csY0" fmla="*/ 0 h 738664"/>
              <a:gd name="csX1" fmla="*/ 2962824 w 2962824"/>
              <a:gd name="csY1" fmla="*/ 0 h 738664"/>
              <a:gd name="csX2" fmla="*/ 2962824 w 2962824"/>
              <a:gd name="csY2" fmla="*/ 738664 h 738664"/>
              <a:gd name="csX3" fmla="*/ 0 w 2962824"/>
              <a:gd name="csY3" fmla="*/ 738664 h 738664"/>
              <a:gd name="csX4" fmla="*/ 0 w 2962824"/>
              <a:gd name="csY4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962824" h="738664" extrusionOk="0">
                <a:moveTo>
                  <a:pt x="0" y="0"/>
                </a:moveTo>
                <a:cubicBezTo>
                  <a:pt x="617738" y="14652"/>
                  <a:pt x="2593073" y="92045"/>
                  <a:pt x="2962824" y="0"/>
                </a:cubicBezTo>
                <a:cubicBezTo>
                  <a:pt x="2959700" y="218260"/>
                  <a:pt x="2916290" y="496629"/>
                  <a:pt x="2962824" y="738664"/>
                </a:cubicBezTo>
                <a:cubicBezTo>
                  <a:pt x="1673694" y="611429"/>
                  <a:pt x="550344" y="798782"/>
                  <a:pt x="0" y="738664"/>
                </a:cubicBezTo>
                <a:cubicBezTo>
                  <a:pt x="-13983" y="391401"/>
                  <a:pt x="-29030" y="35089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 panose="030F0702030302020204" pitchFamily="66" charset="0"/>
              </a:rPr>
              <a:t>R.E We will be learning all about the Easter Story and Jesus’ sacrifice for the world.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149371" y="5231723"/>
            <a:ext cx="3488666" cy="954107"/>
          </a:xfrm>
          <a:custGeom>
            <a:avLst/>
            <a:gdLst>
              <a:gd name="csX0" fmla="*/ 0 w 3488666"/>
              <a:gd name="csY0" fmla="*/ 0 h 954107"/>
              <a:gd name="csX1" fmla="*/ 3488666 w 3488666"/>
              <a:gd name="csY1" fmla="*/ 0 h 954107"/>
              <a:gd name="csX2" fmla="*/ 3488666 w 3488666"/>
              <a:gd name="csY2" fmla="*/ 954107 h 954107"/>
              <a:gd name="csX3" fmla="*/ 0 w 3488666"/>
              <a:gd name="csY3" fmla="*/ 954107 h 954107"/>
              <a:gd name="csX4" fmla="*/ 0 w 3488666"/>
              <a:gd name="csY4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488666" h="954107" extrusionOk="0">
                <a:moveTo>
                  <a:pt x="0" y="0"/>
                </a:moveTo>
                <a:cubicBezTo>
                  <a:pt x="578417" y="-159387"/>
                  <a:pt x="2693778" y="148095"/>
                  <a:pt x="3488666" y="0"/>
                </a:cubicBezTo>
                <a:cubicBezTo>
                  <a:pt x="3558410" y="323734"/>
                  <a:pt x="3494575" y="604540"/>
                  <a:pt x="3488666" y="954107"/>
                </a:cubicBezTo>
                <a:cubicBezTo>
                  <a:pt x="1906376" y="802943"/>
                  <a:pt x="1728062" y="940097"/>
                  <a:pt x="0" y="954107"/>
                </a:cubicBezTo>
                <a:cubicBezTo>
                  <a:pt x="-30973" y="833444"/>
                  <a:pt x="-77397" y="47146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In D.T we will be investigating;  </a:t>
            </a:r>
          </a:p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/>
              </a:rPr>
              <a:t>How can I make a figure move? Children will create a moving figure using sliders, levers and linkages.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104296" y="5261481"/>
            <a:ext cx="2743200" cy="1169551"/>
          </a:xfrm>
          <a:custGeom>
            <a:avLst/>
            <a:gdLst>
              <a:gd name="csX0" fmla="*/ 0 w 2743200"/>
              <a:gd name="csY0" fmla="*/ 0 h 1169551"/>
              <a:gd name="csX1" fmla="*/ 740664 w 2743200"/>
              <a:gd name="csY1" fmla="*/ 0 h 1169551"/>
              <a:gd name="csX2" fmla="*/ 1453896 w 2743200"/>
              <a:gd name="csY2" fmla="*/ 0 h 1169551"/>
              <a:gd name="csX3" fmla="*/ 2057400 w 2743200"/>
              <a:gd name="csY3" fmla="*/ 0 h 1169551"/>
              <a:gd name="csX4" fmla="*/ 2743200 w 2743200"/>
              <a:gd name="csY4" fmla="*/ 0 h 1169551"/>
              <a:gd name="csX5" fmla="*/ 2743200 w 2743200"/>
              <a:gd name="csY5" fmla="*/ 561384 h 1169551"/>
              <a:gd name="csX6" fmla="*/ 2743200 w 2743200"/>
              <a:gd name="csY6" fmla="*/ 1169551 h 1169551"/>
              <a:gd name="csX7" fmla="*/ 2002536 w 2743200"/>
              <a:gd name="csY7" fmla="*/ 1169551 h 1169551"/>
              <a:gd name="csX8" fmla="*/ 1261872 w 2743200"/>
              <a:gd name="csY8" fmla="*/ 1169551 h 1169551"/>
              <a:gd name="csX9" fmla="*/ 630936 w 2743200"/>
              <a:gd name="csY9" fmla="*/ 1169551 h 1169551"/>
              <a:gd name="csX10" fmla="*/ 0 w 2743200"/>
              <a:gd name="csY10" fmla="*/ 1169551 h 1169551"/>
              <a:gd name="csX11" fmla="*/ 0 w 2743200"/>
              <a:gd name="csY11" fmla="*/ 584776 h 1169551"/>
              <a:gd name="csX12" fmla="*/ 0 w 2743200"/>
              <a:gd name="csY12" fmla="*/ 0 h 11695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1169551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33390" y="236627"/>
                  <a:pt x="2746488" y="415177"/>
                  <a:pt x="2743200" y="561384"/>
                </a:cubicBezTo>
                <a:cubicBezTo>
                  <a:pt x="2739912" y="707591"/>
                  <a:pt x="2738132" y="964388"/>
                  <a:pt x="2743200" y="1169551"/>
                </a:cubicBezTo>
                <a:cubicBezTo>
                  <a:pt x="2572907" y="1191672"/>
                  <a:pt x="2370962" y="1171942"/>
                  <a:pt x="2002536" y="1169551"/>
                </a:cubicBezTo>
                <a:cubicBezTo>
                  <a:pt x="1634110" y="1167160"/>
                  <a:pt x="1505684" y="1138876"/>
                  <a:pt x="1261872" y="1169551"/>
                </a:cubicBezTo>
                <a:cubicBezTo>
                  <a:pt x="1018060" y="1200226"/>
                  <a:pt x="929704" y="1189958"/>
                  <a:pt x="630936" y="1169551"/>
                </a:cubicBezTo>
                <a:cubicBezTo>
                  <a:pt x="332168" y="1149144"/>
                  <a:pt x="190619" y="1151088"/>
                  <a:pt x="0" y="1169551"/>
                </a:cubicBezTo>
                <a:cubicBezTo>
                  <a:pt x="2092" y="1019498"/>
                  <a:pt x="-19829" y="732078"/>
                  <a:pt x="0" y="584776"/>
                </a:cubicBezTo>
                <a:cubicBezTo>
                  <a:pt x="19829" y="437474"/>
                  <a:pt x="11307" y="18243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 panose="030F0702030302020204" pitchFamily="66" charset="0"/>
              </a:rPr>
              <a:t>Science;. We will be learning all about animals including humans. We will looking at the life cycles of insects and animals.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572000" y="4181260"/>
            <a:ext cx="2743200" cy="738664"/>
          </a:xfrm>
          <a:custGeom>
            <a:avLst/>
            <a:gdLst>
              <a:gd name="csX0" fmla="*/ 0 w 2743200"/>
              <a:gd name="csY0" fmla="*/ 0 h 738664"/>
              <a:gd name="csX1" fmla="*/ 658368 w 2743200"/>
              <a:gd name="csY1" fmla="*/ 0 h 738664"/>
              <a:gd name="csX2" fmla="*/ 1316736 w 2743200"/>
              <a:gd name="csY2" fmla="*/ 0 h 738664"/>
              <a:gd name="csX3" fmla="*/ 2057400 w 2743200"/>
              <a:gd name="csY3" fmla="*/ 0 h 738664"/>
              <a:gd name="csX4" fmla="*/ 2743200 w 2743200"/>
              <a:gd name="csY4" fmla="*/ 0 h 738664"/>
              <a:gd name="csX5" fmla="*/ 2743200 w 2743200"/>
              <a:gd name="csY5" fmla="*/ 369332 h 738664"/>
              <a:gd name="csX6" fmla="*/ 2743200 w 2743200"/>
              <a:gd name="csY6" fmla="*/ 738664 h 738664"/>
              <a:gd name="csX7" fmla="*/ 2112264 w 2743200"/>
              <a:gd name="csY7" fmla="*/ 738664 h 738664"/>
              <a:gd name="csX8" fmla="*/ 1426464 w 2743200"/>
              <a:gd name="csY8" fmla="*/ 738664 h 738664"/>
              <a:gd name="csX9" fmla="*/ 795528 w 2743200"/>
              <a:gd name="csY9" fmla="*/ 738664 h 738664"/>
              <a:gd name="csX10" fmla="*/ 0 w 2743200"/>
              <a:gd name="csY10" fmla="*/ 738664 h 738664"/>
              <a:gd name="csX11" fmla="*/ 0 w 2743200"/>
              <a:gd name="csY11" fmla="*/ 384105 h 738664"/>
              <a:gd name="csX12" fmla="*/ 0 w 2743200"/>
              <a:gd name="csY12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738664" extrusionOk="0">
                <a:moveTo>
                  <a:pt x="0" y="0"/>
                </a:moveTo>
                <a:cubicBezTo>
                  <a:pt x="322416" y="20424"/>
                  <a:pt x="339000" y="5508"/>
                  <a:pt x="658368" y="0"/>
                </a:cubicBezTo>
                <a:cubicBezTo>
                  <a:pt x="977736" y="-5508"/>
                  <a:pt x="1058431" y="-14645"/>
                  <a:pt x="1316736" y="0"/>
                </a:cubicBezTo>
                <a:cubicBezTo>
                  <a:pt x="1575041" y="14645"/>
                  <a:pt x="1835408" y="33262"/>
                  <a:pt x="2057400" y="0"/>
                </a:cubicBezTo>
                <a:cubicBezTo>
                  <a:pt x="2279392" y="-33262"/>
                  <a:pt x="2575974" y="13726"/>
                  <a:pt x="2743200" y="0"/>
                </a:cubicBezTo>
                <a:cubicBezTo>
                  <a:pt x="2728087" y="90293"/>
                  <a:pt x="2756163" y="234242"/>
                  <a:pt x="2743200" y="369332"/>
                </a:cubicBezTo>
                <a:cubicBezTo>
                  <a:pt x="2730237" y="504422"/>
                  <a:pt x="2748670" y="629498"/>
                  <a:pt x="2743200" y="738664"/>
                </a:cubicBezTo>
                <a:cubicBezTo>
                  <a:pt x="2497385" y="726540"/>
                  <a:pt x="2241738" y="760751"/>
                  <a:pt x="2112264" y="738664"/>
                </a:cubicBezTo>
                <a:cubicBezTo>
                  <a:pt x="1982790" y="716577"/>
                  <a:pt x="1651932" y="720563"/>
                  <a:pt x="1426464" y="738664"/>
                </a:cubicBezTo>
                <a:cubicBezTo>
                  <a:pt x="1200996" y="756765"/>
                  <a:pt x="1043320" y="723663"/>
                  <a:pt x="795528" y="738664"/>
                </a:cubicBezTo>
                <a:cubicBezTo>
                  <a:pt x="547736" y="753665"/>
                  <a:pt x="232349" y="751626"/>
                  <a:pt x="0" y="738664"/>
                </a:cubicBezTo>
                <a:cubicBezTo>
                  <a:pt x="-14486" y="577386"/>
                  <a:pt x="2523" y="511174"/>
                  <a:pt x="0" y="384105"/>
                </a:cubicBezTo>
                <a:cubicBezTo>
                  <a:pt x="-2523" y="257036"/>
                  <a:pt x="-18105" y="10254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In History we will be learning about the History of Farming in Lancashire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841046" y="101142"/>
            <a:ext cx="3367616" cy="2031325"/>
          </a:xfrm>
          <a:custGeom>
            <a:avLst/>
            <a:gdLst>
              <a:gd name="csX0" fmla="*/ 0 w 3367616"/>
              <a:gd name="csY0" fmla="*/ 0 h 2031325"/>
              <a:gd name="csX1" fmla="*/ 3367616 w 3367616"/>
              <a:gd name="csY1" fmla="*/ 0 h 2031325"/>
              <a:gd name="csX2" fmla="*/ 3367616 w 3367616"/>
              <a:gd name="csY2" fmla="*/ 2031325 h 2031325"/>
              <a:gd name="csX3" fmla="*/ 0 w 3367616"/>
              <a:gd name="csY3" fmla="*/ 2031325 h 2031325"/>
              <a:gd name="csX4" fmla="*/ 0 w 3367616"/>
              <a:gd name="csY4" fmla="*/ 0 h 20313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2031325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14791" y="515434"/>
                  <a:pt x="3490790" y="1518196"/>
                  <a:pt x="3367616" y="2031325"/>
                </a:cubicBezTo>
                <a:cubicBezTo>
                  <a:pt x="1886967" y="2087135"/>
                  <a:pt x="767224" y="2200283"/>
                  <a:pt x="0" y="2031325"/>
                </a:cubicBezTo>
                <a:cubicBezTo>
                  <a:pt x="-144930" y="1643704"/>
                  <a:pt x="-18259" y="85499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Another half term done with lots of new children welcomed into the B by B family. We hope you have had a lovely break!  Take a look at what your child will be learning this half term.</a:t>
            </a:r>
          </a:p>
          <a:p>
            <a:r>
              <a:rPr lang="en-GB" sz="1400" b="1" dirty="0">
                <a:latin typeface="Comic Sans MS" panose="030F0702030302020204" pitchFamily="66" charset="0"/>
              </a:rPr>
              <a:t>Don’t forget parents are welcome on a Friday morning to stay and play until 9am.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93966" y="2006360"/>
            <a:ext cx="2296850" cy="1169551"/>
          </a:xfrm>
          <a:custGeom>
            <a:avLst/>
            <a:gdLst>
              <a:gd name="csX0" fmla="*/ 0 w 2296850"/>
              <a:gd name="csY0" fmla="*/ 0 h 1169551"/>
              <a:gd name="csX1" fmla="*/ 574213 w 2296850"/>
              <a:gd name="csY1" fmla="*/ 0 h 1169551"/>
              <a:gd name="csX2" fmla="*/ 1125457 w 2296850"/>
              <a:gd name="csY2" fmla="*/ 0 h 1169551"/>
              <a:gd name="csX3" fmla="*/ 1722638 w 2296850"/>
              <a:gd name="csY3" fmla="*/ 0 h 1169551"/>
              <a:gd name="csX4" fmla="*/ 2296850 w 2296850"/>
              <a:gd name="csY4" fmla="*/ 0 h 1169551"/>
              <a:gd name="csX5" fmla="*/ 2296850 w 2296850"/>
              <a:gd name="csY5" fmla="*/ 549689 h 1169551"/>
              <a:gd name="csX6" fmla="*/ 2296850 w 2296850"/>
              <a:gd name="csY6" fmla="*/ 1169551 h 1169551"/>
              <a:gd name="csX7" fmla="*/ 1768575 w 2296850"/>
              <a:gd name="csY7" fmla="*/ 1169551 h 1169551"/>
              <a:gd name="csX8" fmla="*/ 1194362 w 2296850"/>
              <a:gd name="csY8" fmla="*/ 1169551 h 1169551"/>
              <a:gd name="csX9" fmla="*/ 666087 w 2296850"/>
              <a:gd name="csY9" fmla="*/ 1169551 h 1169551"/>
              <a:gd name="csX10" fmla="*/ 0 w 2296850"/>
              <a:gd name="csY10" fmla="*/ 1169551 h 1169551"/>
              <a:gd name="csX11" fmla="*/ 0 w 2296850"/>
              <a:gd name="csY11" fmla="*/ 561384 h 1169551"/>
              <a:gd name="csX12" fmla="*/ 0 w 2296850"/>
              <a:gd name="csY12" fmla="*/ 0 h 11695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296850" h="1169551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297876" y="166489"/>
                  <a:pt x="2239557" y="389129"/>
                  <a:pt x="2296850" y="549689"/>
                </a:cubicBezTo>
                <a:cubicBezTo>
                  <a:pt x="2354143" y="710249"/>
                  <a:pt x="2295278" y="1032584"/>
                  <a:pt x="2296850" y="1169551"/>
                </a:cubicBezTo>
                <a:cubicBezTo>
                  <a:pt x="2095209" y="1209548"/>
                  <a:pt x="1874793" y="1152557"/>
                  <a:pt x="1768575" y="1169551"/>
                </a:cubicBezTo>
                <a:cubicBezTo>
                  <a:pt x="1662357" y="1186545"/>
                  <a:pt x="1443071" y="1119344"/>
                  <a:pt x="1194362" y="1169551"/>
                </a:cubicBezTo>
                <a:cubicBezTo>
                  <a:pt x="945653" y="1219758"/>
                  <a:pt x="773702" y="1158948"/>
                  <a:pt x="666087" y="1169551"/>
                </a:cubicBezTo>
                <a:cubicBezTo>
                  <a:pt x="558473" y="1180154"/>
                  <a:pt x="314784" y="1115987"/>
                  <a:pt x="0" y="1169551"/>
                </a:cubicBezTo>
                <a:cubicBezTo>
                  <a:pt x="-26767" y="1016817"/>
                  <a:pt x="36297" y="854251"/>
                  <a:pt x="0" y="561384"/>
                </a:cubicBezTo>
                <a:cubicBezTo>
                  <a:pt x="-36297" y="268517"/>
                  <a:pt x="21026" y="16226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Computing - Children will be creating pictures and interpreting and  creating spreadsheets using Purple Mash.</a:t>
            </a:r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2978114" y="3995628"/>
            <a:ext cx="713544" cy="10161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 descr="Newborn baby baptism by water with hands of priest 2878413 Vector Art ...">
            <a:extLst>
              <a:ext uri="{FF2B5EF4-FFF2-40B4-BE49-F238E27FC236}">
                <a16:creationId xmlns:a16="http://schemas.microsoft.com/office/drawing/2014/main" id="{F475541F-E942-E4FD-26E6-84199C87E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870" y="3095620"/>
            <a:ext cx="675245" cy="640796"/>
          </a:xfrm>
          <a:prstGeom prst="rect">
            <a:avLst/>
          </a:prstGeom>
        </p:spPr>
      </p:pic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060" y="4791410"/>
            <a:ext cx="1219201" cy="1128795"/>
          </a:xfrm>
          <a:prstGeom prst="rect">
            <a:avLst/>
          </a:prstGeom>
        </p:spPr>
      </p:pic>
      <p:pic>
        <p:nvPicPr>
          <p:cNvPr id="22" name="Picture 21" descr="Cartoon Arts High Resolution Stock Photography and Images - Alamy">
            <a:extLst>
              <a:ext uri="{FF2B5EF4-FFF2-40B4-BE49-F238E27FC236}">
                <a16:creationId xmlns:a16="http://schemas.microsoft.com/office/drawing/2014/main" id="{E619E449-A4D4-DCB4-1975-CAE23FE4AC3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741" r="-2222" b="11842"/>
          <a:stretch>
            <a:fillRect/>
          </a:stretch>
        </p:blipFill>
        <p:spPr>
          <a:xfrm>
            <a:off x="4571999" y="4988861"/>
            <a:ext cx="1195592" cy="827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8115" y="2328967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8592734" y="3049308"/>
            <a:ext cx="3571875" cy="1600438"/>
          </a:xfrm>
          <a:custGeom>
            <a:avLst/>
            <a:gdLst>
              <a:gd name="csX0" fmla="*/ 0 w 3571875"/>
              <a:gd name="csY0" fmla="*/ 0 h 1600438"/>
              <a:gd name="csX1" fmla="*/ 666750 w 3571875"/>
              <a:gd name="csY1" fmla="*/ 0 h 1600438"/>
              <a:gd name="csX2" fmla="*/ 1154906 w 3571875"/>
              <a:gd name="csY2" fmla="*/ 0 h 1600438"/>
              <a:gd name="csX3" fmla="*/ 1821656 w 3571875"/>
              <a:gd name="csY3" fmla="*/ 0 h 1600438"/>
              <a:gd name="csX4" fmla="*/ 2381250 w 3571875"/>
              <a:gd name="csY4" fmla="*/ 0 h 1600438"/>
              <a:gd name="csX5" fmla="*/ 3048000 w 3571875"/>
              <a:gd name="csY5" fmla="*/ 0 h 1600438"/>
              <a:gd name="csX6" fmla="*/ 3571875 w 3571875"/>
              <a:gd name="csY6" fmla="*/ 0 h 1600438"/>
              <a:gd name="csX7" fmla="*/ 3571875 w 3571875"/>
              <a:gd name="csY7" fmla="*/ 533479 h 1600438"/>
              <a:gd name="csX8" fmla="*/ 3571875 w 3571875"/>
              <a:gd name="csY8" fmla="*/ 1034950 h 1600438"/>
              <a:gd name="csX9" fmla="*/ 3571875 w 3571875"/>
              <a:gd name="csY9" fmla="*/ 1600438 h 1600438"/>
              <a:gd name="csX10" fmla="*/ 3012281 w 3571875"/>
              <a:gd name="csY10" fmla="*/ 1600438 h 1600438"/>
              <a:gd name="csX11" fmla="*/ 2524125 w 3571875"/>
              <a:gd name="csY11" fmla="*/ 1600438 h 1600438"/>
              <a:gd name="csX12" fmla="*/ 1893094 w 3571875"/>
              <a:gd name="csY12" fmla="*/ 1600438 h 1600438"/>
              <a:gd name="csX13" fmla="*/ 1369219 w 3571875"/>
              <a:gd name="csY13" fmla="*/ 1600438 h 1600438"/>
              <a:gd name="csX14" fmla="*/ 702469 w 3571875"/>
              <a:gd name="csY14" fmla="*/ 1600438 h 1600438"/>
              <a:gd name="csX15" fmla="*/ 0 w 3571875"/>
              <a:gd name="csY15" fmla="*/ 1600438 h 1600438"/>
              <a:gd name="csX16" fmla="*/ 0 w 3571875"/>
              <a:gd name="csY16" fmla="*/ 1114972 h 1600438"/>
              <a:gd name="csX17" fmla="*/ 0 w 3571875"/>
              <a:gd name="csY17" fmla="*/ 581492 h 1600438"/>
              <a:gd name="csX18" fmla="*/ 0 w 3571875"/>
              <a:gd name="csY18" fmla="*/ 0 h 16004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571875" h="1600438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81350" y="219137"/>
                  <a:pt x="3583470" y="272415"/>
                  <a:pt x="3571875" y="533479"/>
                </a:cubicBezTo>
                <a:cubicBezTo>
                  <a:pt x="3560280" y="794543"/>
                  <a:pt x="3595006" y="881471"/>
                  <a:pt x="3571875" y="1034950"/>
                </a:cubicBezTo>
                <a:cubicBezTo>
                  <a:pt x="3548744" y="1188429"/>
                  <a:pt x="3597014" y="1374802"/>
                  <a:pt x="3571875" y="1600438"/>
                </a:cubicBezTo>
                <a:cubicBezTo>
                  <a:pt x="3335336" y="1575394"/>
                  <a:pt x="3168982" y="1589779"/>
                  <a:pt x="3012281" y="1600438"/>
                </a:cubicBezTo>
                <a:cubicBezTo>
                  <a:pt x="2855580" y="1611097"/>
                  <a:pt x="2644063" y="1603753"/>
                  <a:pt x="2524125" y="1600438"/>
                </a:cubicBezTo>
                <a:cubicBezTo>
                  <a:pt x="2404187" y="1597123"/>
                  <a:pt x="2179396" y="1601302"/>
                  <a:pt x="1893094" y="1600438"/>
                </a:cubicBezTo>
                <a:cubicBezTo>
                  <a:pt x="1606792" y="1599574"/>
                  <a:pt x="1501863" y="1592123"/>
                  <a:pt x="1369219" y="1600438"/>
                </a:cubicBezTo>
                <a:cubicBezTo>
                  <a:pt x="1236576" y="1608753"/>
                  <a:pt x="947939" y="1627971"/>
                  <a:pt x="702469" y="1600438"/>
                </a:cubicBezTo>
                <a:cubicBezTo>
                  <a:pt x="456999" y="1572906"/>
                  <a:pt x="316519" y="1581040"/>
                  <a:pt x="0" y="1600438"/>
                </a:cubicBezTo>
                <a:cubicBezTo>
                  <a:pt x="-15678" y="1375619"/>
                  <a:pt x="-8195" y="1305723"/>
                  <a:pt x="0" y="1114972"/>
                </a:cubicBezTo>
                <a:cubicBezTo>
                  <a:pt x="8195" y="924221"/>
                  <a:pt x="-3106" y="716659"/>
                  <a:pt x="0" y="581492"/>
                </a:cubicBezTo>
                <a:cubicBezTo>
                  <a:pt x="3106" y="446325"/>
                  <a:pt x="-19173" y="15117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P.E will be on a Monday and a Friday taught by Absolute coaches. Please ensure children have the correct PE kit for these days. This half term we will be developing our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Skills  in tri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golf and playing and learning p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layground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g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ames in 20th Century.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D846B2-CB58-025B-183A-FC767F805EE7}"/>
              </a:ext>
            </a:extLst>
          </p:cNvPr>
          <p:cNvSpPr txBox="1"/>
          <p:nvPr/>
        </p:nvSpPr>
        <p:spPr>
          <a:xfrm>
            <a:off x="73067" y="3431920"/>
            <a:ext cx="2283063" cy="1600438"/>
          </a:xfrm>
          <a:custGeom>
            <a:avLst/>
            <a:gdLst>
              <a:gd name="csX0" fmla="*/ 0 w 2283063"/>
              <a:gd name="csY0" fmla="*/ 0 h 1600438"/>
              <a:gd name="csX1" fmla="*/ 547935 w 2283063"/>
              <a:gd name="csY1" fmla="*/ 0 h 1600438"/>
              <a:gd name="csX2" fmla="*/ 1141532 w 2283063"/>
              <a:gd name="csY2" fmla="*/ 0 h 1600438"/>
              <a:gd name="csX3" fmla="*/ 1689467 w 2283063"/>
              <a:gd name="csY3" fmla="*/ 0 h 1600438"/>
              <a:gd name="csX4" fmla="*/ 2283063 w 2283063"/>
              <a:gd name="csY4" fmla="*/ 0 h 1600438"/>
              <a:gd name="csX5" fmla="*/ 2283063 w 2283063"/>
              <a:gd name="csY5" fmla="*/ 533479 h 1600438"/>
              <a:gd name="csX6" fmla="*/ 2283063 w 2283063"/>
              <a:gd name="csY6" fmla="*/ 1066959 h 1600438"/>
              <a:gd name="csX7" fmla="*/ 2283063 w 2283063"/>
              <a:gd name="csY7" fmla="*/ 1600438 h 1600438"/>
              <a:gd name="csX8" fmla="*/ 1735128 w 2283063"/>
              <a:gd name="csY8" fmla="*/ 1600438 h 1600438"/>
              <a:gd name="csX9" fmla="*/ 1232854 w 2283063"/>
              <a:gd name="csY9" fmla="*/ 1600438 h 1600438"/>
              <a:gd name="csX10" fmla="*/ 616427 w 2283063"/>
              <a:gd name="csY10" fmla="*/ 1600438 h 1600438"/>
              <a:gd name="csX11" fmla="*/ 0 w 2283063"/>
              <a:gd name="csY11" fmla="*/ 1600438 h 1600438"/>
              <a:gd name="csX12" fmla="*/ 0 w 2283063"/>
              <a:gd name="csY12" fmla="*/ 1050954 h 1600438"/>
              <a:gd name="csX13" fmla="*/ 0 w 2283063"/>
              <a:gd name="csY13" fmla="*/ 517475 h 1600438"/>
              <a:gd name="csX14" fmla="*/ 0 w 2283063"/>
              <a:gd name="csY14" fmla="*/ 0 h 16004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283063" h="1600438" extrusionOk="0">
                <a:moveTo>
                  <a:pt x="0" y="0"/>
                </a:moveTo>
                <a:cubicBezTo>
                  <a:pt x="149837" y="19744"/>
                  <a:pt x="418859" y="-17549"/>
                  <a:pt x="547935" y="0"/>
                </a:cubicBezTo>
                <a:cubicBezTo>
                  <a:pt x="677012" y="17549"/>
                  <a:pt x="971090" y="-25555"/>
                  <a:pt x="1141532" y="0"/>
                </a:cubicBezTo>
                <a:cubicBezTo>
                  <a:pt x="1311974" y="25555"/>
                  <a:pt x="1568772" y="21100"/>
                  <a:pt x="1689467" y="0"/>
                </a:cubicBezTo>
                <a:cubicBezTo>
                  <a:pt x="1810163" y="-21100"/>
                  <a:pt x="2097555" y="29082"/>
                  <a:pt x="2283063" y="0"/>
                </a:cubicBezTo>
                <a:cubicBezTo>
                  <a:pt x="2276271" y="159760"/>
                  <a:pt x="2286848" y="372484"/>
                  <a:pt x="2283063" y="533479"/>
                </a:cubicBezTo>
                <a:cubicBezTo>
                  <a:pt x="2279278" y="694474"/>
                  <a:pt x="2262453" y="957162"/>
                  <a:pt x="2283063" y="1066959"/>
                </a:cubicBezTo>
                <a:cubicBezTo>
                  <a:pt x="2303673" y="1176756"/>
                  <a:pt x="2271081" y="1438526"/>
                  <a:pt x="2283063" y="1600438"/>
                </a:cubicBezTo>
                <a:cubicBezTo>
                  <a:pt x="2010410" y="1624591"/>
                  <a:pt x="1973377" y="1574967"/>
                  <a:pt x="1735128" y="1600438"/>
                </a:cubicBezTo>
                <a:cubicBezTo>
                  <a:pt x="1496880" y="1625909"/>
                  <a:pt x="1431358" y="1623163"/>
                  <a:pt x="1232854" y="1600438"/>
                </a:cubicBezTo>
                <a:cubicBezTo>
                  <a:pt x="1034350" y="1577713"/>
                  <a:pt x="858512" y="1617267"/>
                  <a:pt x="616427" y="1600438"/>
                </a:cubicBezTo>
                <a:cubicBezTo>
                  <a:pt x="374342" y="1583609"/>
                  <a:pt x="256699" y="1609013"/>
                  <a:pt x="0" y="1600438"/>
                </a:cubicBezTo>
                <a:cubicBezTo>
                  <a:pt x="8967" y="1446052"/>
                  <a:pt x="-9172" y="1199345"/>
                  <a:pt x="0" y="1050954"/>
                </a:cubicBezTo>
                <a:cubicBezTo>
                  <a:pt x="9172" y="902563"/>
                  <a:pt x="-14427" y="731867"/>
                  <a:pt x="0" y="517475"/>
                </a:cubicBezTo>
                <a:cubicBezTo>
                  <a:pt x="14427" y="303083"/>
                  <a:pt x="20261" y="18912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92D050"/>
            </a:solidFill>
            <a:extLst>
              <a:ext uri="{C807C97D-BFC1-408E-A445-0C87EB9F89A2}">
                <ask:lineSketchStyleProps xmlns:ask="http://schemas.microsoft.com/office/drawing/2018/sketchyshapes" sd="393830647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In Music we will be:</a:t>
            </a:r>
          </a:p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Combining pulse, rhythm and pitch</a:t>
            </a:r>
          </a:p>
          <a:p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We will be investigating </a:t>
            </a:r>
          </a:p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How does music help us to understand our neighbours?</a:t>
            </a:r>
            <a:endParaRPr lang="en-GB" sz="1400" dirty="0">
              <a:solidFill>
                <a:srgbClr val="FFFFFF"/>
              </a:solidFill>
              <a:latin typeface="Comic Sans MS" panose="030F0702030302020204" pitchFamily="66" charset="0"/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3713218" y="5795992"/>
            <a:ext cx="4765563" cy="954107"/>
          </a:xfrm>
          <a:custGeom>
            <a:avLst/>
            <a:gdLst>
              <a:gd name="csX0" fmla="*/ 0 w 4765563"/>
              <a:gd name="csY0" fmla="*/ 0 h 954107"/>
              <a:gd name="csX1" fmla="*/ 500384 w 4765563"/>
              <a:gd name="csY1" fmla="*/ 0 h 954107"/>
              <a:gd name="csX2" fmla="*/ 1143735 w 4765563"/>
              <a:gd name="csY2" fmla="*/ 0 h 954107"/>
              <a:gd name="csX3" fmla="*/ 1644119 w 4765563"/>
              <a:gd name="csY3" fmla="*/ 0 h 954107"/>
              <a:gd name="csX4" fmla="*/ 2287470 w 4765563"/>
              <a:gd name="csY4" fmla="*/ 0 h 954107"/>
              <a:gd name="csX5" fmla="*/ 2978477 w 4765563"/>
              <a:gd name="csY5" fmla="*/ 0 h 954107"/>
              <a:gd name="csX6" fmla="*/ 3621828 w 4765563"/>
              <a:gd name="csY6" fmla="*/ 0 h 954107"/>
              <a:gd name="csX7" fmla="*/ 4765563 w 4765563"/>
              <a:gd name="csY7" fmla="*/ 0 h 954107"/>
              <a:gd name="csX8" fmla="*/ 4765563 w 4765563"/>
              <a:gd name="csY8" fmla="*/ 467512 h 954107"/>
              <a:gd name="csX9" fmla="*/ 4765563 w 4765563"/>
              <a:gd name="csY9" fmla="*/ 954107 h 954107"/>
              <a:gd name="csX10" fmla="*/ 4312835 w 4765563"/>
              <a:gd name="csY10" fmla="*/ 954107 h 954107"/>
              <a:gd name="csX11" fmla="*/ 3860106 w 4765563"/>
              <a:gd name="csY11" fmla="*/ 954107 h 954107"/>
              <a:gd name="csX12" fmla="*/ 3169099 w 4765563"/>
              <a:gd name="csY12" fmla="*/ 954107 h 954107"/>
              <a:gd name="csX13" fmla="*/ 2716371 w 4765563"/>
              <a:gd name="csY13" fmla="*/ 954107 h 954107"/>
              <a:gd name="csX14" fmla="*/ 2025364 w 4765563"/>
              <a:gd name="csY14" fmla="*/ 954107 h 954107"/>
              <a:gd name="csX15" fmla="*/ 1477325 w 4765563"/>
              <a:gd name="csY15" fmla="*/ 954107 h 954107"/>
              <a:gd name="csX16" fmla="*/ 881629 w 4765563"/>
              <a:gd name="csY16" fmla="*/ 954107 h 954107"/>
              <a:gd name="csX17" fmla="*/ 0 w 4765563"/>
              <a:gd name="csY17" fmla="*/ 954107 h 954107"/>
              <a:gd name="csX18" fmla="*/ 0 w 4765563"/>
              <a:gd name="csY18" fmla="*/ 496136 h 954107"/>
              <a:gd name="csX19" fmla="*/ 0 w 4765563"/>
              <a:gd name="csY19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4765563" h="954107" extrusionOk="0">
                <a:moveTo>
                  <a:pt x="0" y="0"/>
                </a:moveTo>
                <a:cubicBezTo>
                  <a:pt x="127335" y="-7109"/>
                  <a:pt x="284976" y="54941"/>
                  <a:pt x="500384" y="0"/>
                </a:cubicBezTo>
                <a:cubicBezTo>
                  <a:pt x="715792" y="-54941"/>
                  <a:pt x="990673" y="72416"/>
                  <a:pt x="1143735" y="0"/>
                </a:cubicBezTo>
                <a:cubicBezTo>
                  <a:pt x="1296797" y="-72416"/>
                  <a:pt x="1532933" y="18409"/>
                  <a:pt x="1644119" y="0"/>
                </a:cubicBezTo>
                <a:cubicBezTo>
                  <a:pt x="1755305" y="-18409"/>
                  <a:pt x="2059186" y="29759"/>
                  <a:pt x="2287470" y="0"/>
                </a:cubicBezTo>
                <a:cubicBezTo>
                  <a:pt x="2515754" y="-29759"/>
                  <a:pt x="2837381" y="5122"/>
                  <a:pt x="2978477" y="0"/>
                </a:cubicBezTo>
                <a:cubicBezTo>
                  <a:pt x="3119573" y="-5122"/>
                  <a:pt x="3476104" y="51871"/>
                  <a:pt x="3621828" y="0"/>
                </a:cubicBezTo>
                <a:cubicBezTo>
                  <a:pt x="3767552" y="-51871"/>
                  <a:pt x="4374669" y="42364"/>
                  <a:pt x="4765563" y="0"/>
                </a:cubicBezTo>
                <a:cubicBezTo>
                  <a:pt x="4803720" y="109617"/>
                  <a:pt x="4761908" y="351337"/>
                  <a:pt x="4765563" y="467512"/>
                </a:cubicBezTo>
                <a:cubicBezTo>
                  <a:pt x="4769218" y="583687"/>
                  <a:pt x="4763660" y="805431"/>
                  <a:pt x="4765563" y="954107"/>
                </a:cubicBezTo>
                <a:cubicBezTo>
                  <a:pt x="4553514" y="954483"/>
                  <a:pt x="4494323" y="914268"/>
                  <a:pt x="4312835" y="954107"/>
                </a:cubicBezTo>
                <a:cubicBezTo>
                  <a:pt x="4131347" y="993946"/>
                  <a:pt x="3953546" y="916934"/>
                  <a:pt x="3860106" y="954107"/>
                </a:cubicBezTo>
                <a:cubicBezTo>
                  <a:pt x="3766666" y="991280"/>
                  <a:pt x="3355232" y="874131"/>
                  <a:pt x="3169099" y="954107"/>
                </a:cubicBezTo>
                <a:cubicBezTo>
                  <a:pt x="2982966" y="1034083"/>
                  <a:pt x="2833617" y="915317"/>
                  <a:pt x="2716371" y="954107"/>
                </a:cubicBezTo>
                <a:cubicBezTo>
                  <a:pt x="2599125" y="992897"/>
                  <a:pt x="2228691" y="945090"/>
                  <a:pt x="2025364" y="954107"/>
                </a:cubicBezTo>
                <a:cubicBezTo>
                  <a:pt x="1822037" y="963124"/>
                  <a:pt x="1625217" y="926542"/>
                  <a:pt x="1477325" y="954107"/>
                </a:cubicBezTo>
                <a:cubicBezTo>
                  <a:pt x="1329433" y="981672"/>
                  <a:pt x="1069164" y="917399"/>
                  <a:pt x="881629" y="954107"/>
                </a:cubicBezTo>
                <a:cubicBezTo>
                  <a:pt x="694094" y="990815"/>
                  <a:pt x="313310" y="906865"/>
                  <a:pt x="0" y="954107"/>
                </a:cubicBezTo>
                <a:cubicBezTo>
                  <a:pt x="-53868" y="837418"/>
                  <a:pt x="21118" y="685433"/>
                  <a:pt x="0" y="496136"/>
                </a:cubicBezTo>
                <a:cubicBezTo>
                  <a:pt x="-21118" y="306839"/>
                  <a:pt x="23713" y="23144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In PSHE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we will be learning about keeping healthy by making </a:t>
            </a:r>
            <a:r>
              <a:rPr lang="en-GB" sz="1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heallthy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c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hoices, keeping myself  clean. We will be learning about  medicine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afety and  road </a:t>
            </a:r>
            <a:r>
              <a:rPr lang="en-GB" sz="1400" dirty="0">
                <a:solidFill>
                  <a:srgbClr val="000000"/>
                </a:solidFill>
                <a:latin typeface="Comic Sans MS" panose="030F0702030302020204" pitchFamily="66" charset="0"/>
              </a:rPr>
              <a:t>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afety in order to make a happy, healthy me,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beegu">
            <a:extLst>
              <a:ext uri="{FF2B5EF4-FFF2-40B4-BE49-F238E27FC236}">
                <a16:creationId xmlns:a16="http://schemas.microsoft.com/office/drawing/2014/main" id="{21FE671C-D6A7-23C0-A25F-438D65B6F3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15" name="Picture 4">
            <a:extLst>
              <a:ext uri="{FF2B5EF4-FFF2-40B4-BE49-F238E27FC236}">
                <a16:creationId xmlns:a16="http://schemas.microsoft.com/office/drawing/2014/main" id="{1C605504-C0C2-8F88-3029-F3DC831CD6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4" t="15380" r="22807" b="12489"/>
          <a:stretch/>
        </p:blipFill>
        <p:spPr bwMode="auto">
          <a:xfrm>
            <a:off x="3446982" y="1997177"/>
            <a:ext cx="904599" cy="127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Astro Girl and Junefest - Ken Wilson-Max">
            <a:extLst>
              <a:ext uri="{FF2B5EF4-FFF2-40B4-BE49-F238E27FC236}">
                <a16:creationId xmlns:a16="http://schemas.microsoft.com/office/drawing/2014/main" id="{5F27850D-8924-E857-DE44-D6B28C3BA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728" y="2033500"/>
            <a:ext cx="780363" cy="106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381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310</cp:revision>
  <dcterms:created xsi:type="dcterms:W3CDTF">2025-08-03T16:43:27Z</dcterms:created>
  <dcterms:modified xsi:type="dcterms:W3CDTF">2026-02-26T19:22:11Z</dcterms:modified>
</cp:coreProperties>
</file>