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changesInfos/changesInfo1.xml" ContentType="application/vnd.ms-powerpoint.changesinfo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</p:sldIdLst>
  <p:sldSz cx="12192000" cy="6858000"/>
  <p:notesSz cx="6858000" cy="9144000"/>
  <p:defaultTextStyle>
    <a:defPPr>
      <a:defRPr lang="en-GB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BB3B694D-174B-EC68-24FD-3D1D58EF01C3}" v="205" dt="2026-02-23T09:18:17.207"/>
  </p1510:revLst>
</p1510:revInfo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9972" autoAdjust="0"/>
    <p:restoredTop sz="94660"/>
  </p:normalViewPr>
  <p:slideViewPr>
    <p:cSldViewPr snapToGrid="0">
      <p:cViewPr varScale="1">
        <p:scale>
          <a:sx n="63" d="100"/>
          <a:sy n="63" d="100"/>
        </p:scale>
        <p:origin x="612" y="5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microsoft.com/office/2015/10/relationships/revisionInfo" Target="revisionInfo.xml"/><Relationship Id="rId3" Type="http://schemas.openxmlformats.org/officeDocument/2006/relationships/presProps" Target="presProps.xml"/><Relationship Id="rId7" Type="http://schemas.microsoft.com/office/2016/11/relationships/changesInfo" Target="changesInfos/changesInfo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ableStyles" Target="tableStyles.xml"/><Relationship Id="rId5" Type="http://schemas.openxmlformats.org/officeDocument/2006/relationships/theme" Target="theme/theme1.xml"/><Relationship Id="rId4" Type="http://schemas.openxmlformats.org/officeDocument/2006/relationships/viewProps" Target="viewProps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Lisa Francis" userId="S::lfrancis@bolton-by-bowland.lancs.sch.uk::5ebe2954-466e-4eef-80dc-1f0d393b43e2" providerId="AD" clId="Web-{BB3B694D-174B-EC68-24FD-3D1D58EF01C3}"/>
    <pc:docChg chg="modSld">
      <pc:chgData name="Lisa Francis" userId="S::lfrancis@bolton-by-bowland.lancs.sch.uk::5ebe2954-466e-4eef-80dc-1f0d393b43e2" providerId="AD" clId="Web-{BB3B694D-174B-EC68-24FD-3D1D58EF01C3}" dt="2026-02-23T09:18:17.207" v="114" actId="1076"/>
      <pc:docMkLst>
        <pc:docMk/>
      </pc:docMkLst>
      <pc:sldChg chg="modSp">
        <pc:chgData name="Lisa Francis" userId="S::lfrancis@bolton-by-bowland.lancs.sch.uk::5ebe2954-466e-4eef-80dc-1f0d393b43e2" providerId="AD" clId="Web-{BB3B694D-174B-EC68-24FD-3D1D58EF01C3}" dt="2026-02-23T09:18:17.207" v="114" actId="1076"/>
        <pc:sldMkLst>
          <pc:docMk/>
          <pc:sldMk cId="109857222" sldId="256"/>
        </pc:sldMkLst>
        <pc:spChg chg="mod">
          <ac:chgData name="Lisa Francis" userId="S::lfrancis@bolton-by-bowland.lancs.sch.uk::5ebe2954-466e-4eef-80dc-1f0d393b43e2" providerId="AD" clId="Web-{BB3B694D-174B-EC68-24FD-3D1D58EF01C3}" dt="2026-02-23T09:13:55.511" v="7" actId="20577"/>
          <ac:spMkLst>
            <pc:docMk/>
            <pc:sldMk cId="109857222" sldId="256"/>
            <ac:spMk id="6" creationId="{96BB7755-0E15-9820-BD60-4D050E7C3F06}"/>
          </ac:spMkLst>
        </pc:spChg>
        <pc:spChg chg="mod">
          <ac:chgData name="Lisa Francis" userId="S::lfrancis@bolton-by-bowland.lancs.sch.uk::5ebe2954-466e-4eef-80dc-1f0d393b43e2" providerId="AD" clId="Web-{BB3B694D-174B-EC68-24FD-3D1D58EF01C3}" dt="2026-02-23T09:17:46.769" v="108" actId="1076"/>
          <ac:spMkLst>
            <pc:docMk/>
            <pc:sldMk cId="109857222" sldId="256"/>
            <ac:spMk id="7" creationId="{D6E40D4A-A876-235E-9CC3-F609DB74BB0C}"/>
          </ac:spMkLst>
        </pc:spChg>
        <pc:spChg chg="mod">
          <ac:chgData name="Lisa Francis" userId="S::lfrancis@bolton-by-bowland.lancs.sch.uk::5ebe2954-466e-4eef-80dc-1f0d393b43e2" providerId="AD" clId="Web-{BB3B694D-174B-EC68-24FD-3D1D58EF01C3}" dt="2026-02-23T09:17:52.081" v="109" actId="1076"/>
          <ac:spMkLst>
            <pc:docMk/>
            <pc:sldMk cId="109857222" sldId="256"/>
            <ac:spMk id="10" creationId="{ACEC304E-6A6D-23C7-6E96-A978BDF15211}"/>
          </ac:spMkLst>
        </pc:spChg>
        <pc:spChg chg="mod">
          <ac:chgData name="Lisa Francis" userId="S::lfrancis@bolton-by-bowland.lancs.sch.uk::5ebe2954-466e-4eef-80dc-1f0d393b43e2" providerId="AD" clId="Web-{BB3B694D-174B-EC68-24FD-3D1D58EF01C3}" dt="2026-02-23T09:17:58.269" v="110" actId="1076"/>
          <ac:spMkLst>
            <pc:docMk/>
            <pc:sldMk cId="109857222" sldId="256"/>
            <ac:spMk id="11" creationId="{C720DF80-80AA-596A-E538-341B5E5E977A}"/>
          </ac:spMkLst>
        </pc:spChg>
        <pc:picChg chg="mod">
          <ac:chgData name="Lisa Francis" userId="S::lfrancis@bolton-by-bowland.lancs.sch.uk::5ebe2954-466e-4eef-80dc-1f0d393b43e2" providerId="AD" clId="Web-{BB3B694D-174B-EC68-24FD-3D1D58EF01C3}" dt="2026-02-23T09:18:17.207" v="114" actId="1076"/>
          <ac:picMkLst>
            <pc:docMk/>
            <pc:sldMk cId="109857222" sldId="256"/>
            <ac:picMk id="17" creationId="{D74A59F2-DC00-9A76-074B-287D477AA025}"/>
          </ac:picMkLst>
        </pc:picChg>
        <pc:picChg chg="mod">
          <ac:chgData name="Lisa Francis" userId="S::lfrancis@bolton-by-bowland.lancs.sch.uk::5ebe2954-466e-4eef-80dc-1f0d393b43e2" providerId="AD" clId="Web-{BB3B694D-174B-EC68-24FD-3D1D58EF01C3}" dt="2026-02-23T09:18:14.066" v="113" actId="1076"/>
          <ac:picMkLst>
            <pc:docMk/>
            <pc:sldMk cId="109857222" sldId="256"/>
            <ac:picMk id="20" creationId="{2FC4CEB2-9F55-4493-B747-7AD5D57ADC0E}"/>
          </ac:picMkLst>
        </pc:picChg>
        <pc:picChg chg="mod">
          <ac:chgData name="Lisa Francis" userId="S::lfrancis@bolton-by-bowland.lancs.sch.uk::5ebe2954-466e-4eef-80dc-1f0d393b43e2" providerId="AD" clId="Web-{BB3B694D-174B-EC68-24FD-3D1D58EF01C3}" dt="2026-02-23T09:18:08.707" v="112" actId="1076"/>
          <ac:picMkLst>
            <pc:docMk/>
            <pc:sldMk cId="109857222" sldId="256"/>
            <ac:picMk id="26" creationId="{08D66AC4-13BC-2A78-0A64-FB9D7CA2FFC3}"/>
          </ac:picMkLst>
        </pc:picChg>
      </pc:sldChg>
    </pc:docChg>
  </pc:docChgLst>
</pc:chgInfo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GB"/>
              <a:t>Click to edit Master title style</a:t>
            </a:r>
            <a:endParaRPr lang="en-GB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GB"/>
              <a:t>Click to edit Master subtitle style</a:t>
            </a:r>
            <a:endParaRPr lang="en-GB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GB" smtClean="0"/>
              <a:t>23/02/2026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8538789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GB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GB" smtClean="0"/>
              <a:t>23/02/2026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4913845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GB"/>
              <a:t>Click to edit Master title style</a:t>
            </a:r>
            <a:endParaRPr lang="en-GB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82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82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82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GB" smtClean="0"/>
              <a:t>23/02/2026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9152452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GB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GB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GB" smtClean="0"/>
              <a:t>23/02/2026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0309203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GB"/>
              <a:t>Click to edit Master title style</a:t>
            </a:r>
            <a:endParaRPr lang="en-GB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GB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GB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GB" smtClean="0"/>
              <a:t>23/02/2026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3317233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GB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GB" smtClean="0"/>
              <a:t>23/02/2026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1031255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GB" smtClean="0"/>
              <a:t>23/02/2026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4638898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GB"/>
              <a:t>Click to edit Master title style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GB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GB" smtClean="0"/>
              <a:t>23/02/2026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7184145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GB"/>
              <a:t>Click to edit Master title style</a:t>
            </a:r>
            <a:endParaRPr lang="en-GB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GB"/>
              <a:t>Click icon to add picture</a:t>
            </a:r>
            <a:endParaRPr lang="en-GB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GB" smtClean="0"/>
              <a:t>23/02/2026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1895827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GB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GB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GB" smtClean="0"/>
              <a:t>23/02/2026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0290545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GB"/>
              <a:t>Click to edit Master title style</a:t>
            </a:r>
            <a:endParaRPr lang="en-GB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GB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GB" smtClean="0"/>
              <a:t>23/02/2026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7944565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GB"/>
              <a:t>Click to edit Master title style</a:t>
            </a:r>
            <a:endParaRPr lang="en-GB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GB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846CE7D5-CF57-46EF-B807-FDD0502418D4}" type="datetimeFigureOut">
              <a:rPr lang="en-GB" smtClean="0"/>
              <a:t>23/02/2026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330EA680-D336-4FF7-8B7A-9848BB0A1C3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6095407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GB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4.jpeg"/><Relationship Id="rId4" Type="http://schemas.openxmlformats.org/officeDocument/2006/relationships/image" Target="../media/image3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A blue and white logo&#10;&#10;AI-generated content may be incorrect.">
            <a:extLst>
              <a:ext uri="{FF2B5EF4-FFF2-40B4-BE49-F238E27FC236}">
                <a16:creationId xmlns:a16="http://schemas.microsoft.com/office/drawing/2014/main" id="{244F7D50-C46C-6A2C-C2C4-F7C60CB96D56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712609" y="3060573"/>
            <a:ext cx="2362200" cy="2028825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9089CA61-D50F-6A4D-E424-240961057402}"/>
              </a:ext>
            </a:extLst>
          </p:cNvPr>
          <p:cNvSpPr txBox="1"/>
          <p:nvPr/>
        </p:nvSpPr>
        <p:spPr>
          <a:xfrm>
            <a:off x="77469" y="357843"/>
            <a:ext cx="2323496" cy="1077218"/>
          </a:xfrm>
          <a:custGeom>
            <a:avLst/>
            <a:gdLst>
              <a:gd name="csX0" fmla="*/ 0 w 2323496"/>
              <a:gd name="csY0" fmla="*/ 0 h 1077218"/>
              <a:gd name="csX1" fmla="*/ 627344 w 2323496"/>
              <a:gd name="csY1" fmla="*/ 0 h 1077218"/>
              <a:gd name="csX2" fmla="*/ 1254688 w 2323496"/>
              <a:gd name="csY2" fmla="*/ 0 h 1077218"/>
              <a:gd name="csX3" fmla="*/ 2323496 w 2323496"/>
              <a:gd name="csY3" fmla="*/ 0 h 1077218"/>
              <a:gd name="csX4" fmla="*/ 2323496 w 2323496"/>
              <a:gd name="csY4" fmla="*/ 527837 h 1077218"/>
              <a:gd name="csX5" fmla="*/ 2323496 w 2323496"/>
              <a:gd name="csY5" fmla="*/ 1077218 h 1077218"/>
              <a:gd name="csX6" fmla="*/ 1742622 w 2323496"/>
              <a:gd name="csY6" fmla="*/ 1077218 h 1077218"/>
              <a:gd name="csX7" fmla="*/ 1208218 w 2323496"/>
              <a:gd name="csY7" fmla="*/ 1077218 h 1077218"/>
              <a:gd name="csX8" fmla="*/ 604109 w 2323496"/>
              <a:gd name="csY8" fmla="*/ 1077218 h 1077218"/>
              <a:gd name="csX9" fmla="*/ 0 w 2323496"/>
              <a:gd name="csY9" fmla="*/ 1077218 h 1077218"/>
              <a:gd name="csX10" fmla="*/ 0 w 2323496"/>
              <a:gd name="csY10" fmla="*/ 538609 h 1077218"/>
              <a:gd name="csX11" fmla="*/ 0 w 2323496"/>
              <a:gd name="csY11" fmla="*/ 0 h 1077218"/>
            </a:gdLst>
            <a:ahLst/>
            <a:cxnLst>
              <a:cxn ang="0">
                <a:pos x="csX0" y="csY0"/>
              </a:cxn>
              <a:cxn ang="0">
                <a:pos x="csX1" y="csY1"/>
              </a:cxn>
              <a:cxn ang="0">
                <a:pos x="csX2" y="csY2"/>
              </a:cxn>
              <a:cxn ang="0">
                <a:pos x="csX3" y="csY3"/>
              </a:cxn>
              <a:cxn ang="0">
                <a:pos x="csX4" y="csY4"/>
              </a:cxn>
              <a:cxn ang="0">
                <a:pos x="csX5" y="csY5"/>
              </a:cxn>
              <a:cxn ang="0">
                <a:pos x="csX6" y="csY6"/>
              </a:cxn>
              <a:cxn ang="0">
                <a:pos x="csX7" y="csY7"/>
              </a:cxn>
              <a:cxn ang="0">
                <a:pos x="csX8" y="csY8"/>
              </a:cxn>
              <a:cxn ang="0">
                <a:pos x="csX9" y="csY9"/>
              </a:cxn>
              <a:cxn ang="0">
                <a:pos x="csX10" y="csY10"/>
              </a:cxn>
              <a:cxn ang="0">
                <a:pos x="csX11" y="csY11"/>
              </a:cxn>
            </a:cxnLst>
            <a:rect l="l" t="t" r="r" b="b"/>
            <a:pathLst>
              <a:path w="2323496" h="1077218" extrusionOk="0">
                <a:moveTo>
                  <a:pt x="0" y="0"/>
                </a:moveTo>
                <a:cubicBezTo>
                  <a:pt x="244053" y="-8728"/>
                  <a:pt x="438216" y="-8550"/>
                  <a:pt x="627344" y="0"/>
                </a:cubicBezTo>
                <a:cubicBezTo>
                  <a:pt x="816472" y="8550"/>
                  <a:pt x="1026901" y="11733"/>
                  <a:pt x="1254688" y="0"/>
                </a:cubicBezTo>
                <a:cubicBezTo>
                  <a:pt x="1482475" y="-11733"/>
                  <a:pt x="2019299" y="-38672"/>
                  <a:pt x="2323496" y="0"/>
                </a:cubicBezTo>
                <a:cubicBezTo>
                  <a:pt x="2327017" y="164277"/>
                  <a:pt x="2326900" y="272965"/>
                  <a:pt x="2323496" y="527837"/>
                </a:cubicBezTo>
                <a:cubicBezTo>
                  <a:pt x="2320092" y="782709"/>
                  <a:pt x="2309539" y="896175"/>
                  <a:pt x="2323496" y="1077218"/>
                </a:cubicBezTo>
                <a:cubicBezTo>
                  <a:pt x="2172420" y="1058148"/>
                  <a:pt x="1878030" y="1052038"/>
                  <a:pt x="1742622" y="1077218"/>
                </a:cubicBezTo>
                <a:cubicBezTo>
                  <a:pt x="1607214" y="1102398"/>
                  <a:pt x="1460462" y="1077324"/>
                  <a:pt x="1208218" y="1077218"/>
                </a:cubicBezTo>
                <a:cubicBezTo>
                  <a:pt x="955974" y="1077112"/>
                  <a:pt x="862907" y="1104734"/>
                  <a:pt x="604109" y="1077218"/>
                </a:cubicBezTo>
                <a:cubicBezTo>
                  <a:pt x="345311" y="1049702"/>
                  <a:pt x="201172" y="1064014"/>
                  <a:pt x="0" y="1077218"/>
                </a:cubicBezTo>
                <a:cubicBezTo>
                  <a:pt x="4134" y="900462"/>
                  <a:pt x="6019" y="751926"/>
                  <a:pt x="0" y="538609"/>
                </a:cubicBezTo>
                <a:cubicBezTo>
                  <a:pt x="-6019" y="325292"/>
                  <a:pt x="-3731" y="221750"/>
                  <a:pt x="0" y="0"/>
                </a:cubicBezTo>
                <a:close/>
              </a:path>
            </a:pathLst>
          </a:custGeom>
          <a:noFill/>
          <a:ln w="28575">
            <a:solidFill>
              <a:srgbClr val="00B050"/>
            </a:solidFill>
            <a:extLst>
              <a:ext uri="{C807C97D-BFC1-408E-A445-0C87EB9F89A2}">
                <ask:lineSketchStyleProps xmlns:ask="http://schemas.microsoft.com/office/drawing/2018/sketchyshapes" sd="1096517083">
                  <a:prstGeom prst="rect">
                    <a:avLst/>
                  </a:prstGeom>
                  <ask:type>
                    <ask:lineSketchFreehand/>
                  </ask:type>
                </ask:lineSketchStyleProps>
              </a:ext>
            </a:extLst>
          </a:ln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en-GB" sz="1600" dirty="0">
                <a:latin typeface="Comic Sans MS"/>
                <a:ea typeface="+mn-lt"/>
                <a:cs typeface="+mn-lt"/>
              </a:rPr>
              <a:t>English: Create a fact file about Space.</a:t>
            </a:r>
          </a:p>
          <a:p>
            <a:r>
              <a:rPr lang="en-GB" sz="1600" dirty="0">
                <a:latin typeface="Comic Sans MS"/>
                <a:ea typeface="+mn-lt"/>
                <a:cs typeface="+mn-lt"/>
              </a:rPr>
              <a:t>Write a retelling of the Easter Story.</a:t>
            </a: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D6E40D4A-A876-235E-9CC3-F609DB74BB0C}"/>
              </a:ext>
            </a:extLst>
          </p:cNvPr>
          <p:cNvSpPr txBox="1"/>
          <p:nvPr/>
        </p:nvSpPr>
        <p:spPr>
          <a:xfrm>
            <a:off x="8786516" y="204465"/>
            <a:ext cx="2743200" cy="2554545"/>
          </a:xfrm>
          <a:custGeom>
            <a:avLst/>
            <a:gdLst>
              <a:gd name="csX0" fmla="*/ 0 w 2743200"/>
              <a:gd name="csY0" fmla="*/ 0 h 2554545"/>
              <a:gd name="csX1" fmla="*/ 603504 w 2743200"/>
              <a:gd name="csY1" fmla="*/ 0 h 2554545"/>
              <a:gd name="csX2" fmla="*/ 1207008 w 2743200"/>
              <a:gd name="csY2" fmla="*/ 0 h 2554545"/>
              <a:gd name="csX3" fmla="*/ 1673352 w 2743200"/>
              <a:gd name="csY3" fmla="*/ 0 h 2554545"/>
              <a:gd name="csX4" fmla="*/ 2139696 w 2743200"/>
              <a:gd name="csY4" fmla="*/ 0 h 2554545"/>
              <a:gd name="csX5" fmla="*/ 2743200 w 2743200"/>
              <a:gd name="csY5" fmla="*/ 0 h 2554545"/>
              <a:gd name="csX6" fmla="*/ 2743200 w 2743200"/>
              <a:gd name="csY6" fmla="*/ 536454 h 2554545"/>
              <a:gd name="csX7" fmla="*/ 2743200 w 2743200"/>
              <a:gd name="csY7" fmla="*/ 1098454 h 2554545"/>
              <a:gd name="csX8" fmla="*/ 2743200 w 2743200"/>
              <a:gd name="csY8" fmla="*/ 1609363 h 2554545"/>
              <a:gd name="csX9" fmla="*/ 2743200 w 2743200"/>
              <a:gd name="csY9" fmla="*/ 2094727 h 2554545"/>
              <a:gd name="csX10" fmla="*/ 2743200 w 2743200"/>
              <a:gd name="csY10" fmla="*/ 2554545 h 2554545"/>
              <a:gd name="csX11" fmla="*/ 2167128 w 2743200"/>
              <a:gd name="csY11" fmla="*/ 2554545 h 2554545"/>
              <a:gd name="csX12" fmla="*/ 1591056 w 2743200"/>
              <a:gd name="csY12" fmla="*/ 2554545 h 2554545"/>
              <a:gd name="csX13" fmla="*/ 1042416 w 2743200"/>
              <a:gd name="csY13" fmla="*/ 2554545 h 2554545"/>
              <a:gd name="csX14" fmla="*/ 521208 w 2743200"/>
              <a:gd name="csY14" fmla="*/ 2554545 h 2554545"/>
              <a:gd name="csX15" fmla="*/ 0 w 2743200"/>
              <a:gd name="csY15" fmla="*/ 2554545 h 2554545"/>
              <a:gd name="csX16" fmla="*/ 0 w 2743200"/>
              <a:gd name="csY16" fmla="*/ 2043636 h 2554545"/>
              <a:gd name="csX17" fmla="*/ 0 w 2743200"/>
              <a:gd name="csY17" fmla="*/ 1507182 h 2554545"/>
              <a:gd name="csX18" fmla="*/ 0 w 2743200"/>
              <a:gd name="csY18" fmla="*/ 996273 h 2554545"/>
              <a:gd name="csX19" fmla="*/ 0 w 2743200"/>
              <a:gd name="csY19" fmla="*/ 459818 h 2554545"/>
              <a:gd name="csX20" fmla="*/ 0 w 2743200"/>
              <a:gd name="csY20" fmla="*/ 0 h 2554545"/>
            </a:gdLst>
            <a:ahLst/>
            <a:cxnLst>
              <a:cxn ang="0">
                <a:pos x="csX0" y="csY0"/>
              </a:cxn>
              <a:cxn ang="0">
                <a:pos x="csX1" y="csY1"/>
              </a:cxn>
              <a:cxn ang="0">
                <a:pos x="csX2" y="csY2"/>
              </a:cxn>
              <a:cxn ang="0">
                <a:pos x="csX3" y="csY3"/>
              </a:cxn>
              <a:cxn ang="0">
                <a:pos x="csX4" y="csY4"/>
              </a:cxn>
              <a:cxn ang="0">
                <a:pos x="csX5" y="csY5"/>
              </a:cxn>
              <a:cxn ang="0">
                <a:pos x="csX6" y="csY6"/>
              </a:cxn>
              <a:cxn ang="0">
                <a:pos x="csX7" y="csY7"/>
              </a:cxn>
              <a:cxn ang="0">
                <a:pos x="csX8" y="csY8"/>
              </a:cxn>
              <a:cxn ang="0">
                <a:pos x="csX9" y="csY9"/>
              </a:cxn>
              <a:cxn ang="0">
                <a:pos x="csX10" y="csY10"/>
              </a:cxn>
              <a:cxn ang="0">
                <a:pos x="csX11" y="csY11"/>
              </a:cxn>
              <a:cxn ang="0">
                <a:pos x="csX12" y="csY12"/>
              </a:cxn>
              <a:cxn ang="0">
                <a:pos x="csX13" y="csY13"/>
              </a:cxn>
              <a:cxn ang="0">
                <a:pos x="csX14" y="csY14"/>
              </a:cxn>
              <a:cxn ang="0">
                <a:pos x="csX15" y="csY15"/>
              </a:cxn>
              <a:cxn ang="0">
                <a:pos x="csX16" y="csY16"/>
              </a:cxn>
              <a:cxn ang="0">
                <a:pos x="csX17" y="csY17"/>
              </a:cxn>
              <a:cxn ang="0">
                <a:pos x="csX18" y="csY18"/>
              </a:cxn>
              <a:cxn ang="0">
                <a:pos x="csX19" y="csY19"/>
              </a:cxn>
              <a:cxn ang="0">
                <a:pos x="csX20" y="csY20"/>
              </a:cxn>
            </a:cxnLst>
            <a:rect l="l" t="t" r="r" b="b"/>
            <a:pathLst>
              <a:path w="2743200" h="2554545" extrusionOk="0">
                <a:moveTo>
                  <a:pt x="0" y="0"/>
                </a:moveTo>
                <a:cubicBezTo>
                  <a:pt x="265928" y="-12264"/>
                  <a:pt x="445721" y="39471"/>
                  <a:pt x="603504" y="0"/>
                </a:cubicBezTo>
                <a:cubicBezTo>
                  <a:pt x="761287" y="-39471"/>
                  <a:pt x="1063933" y="64183"/>
                  <a:pt x="1207008" y="0"/>
                </a:cubicBezTo>
                <a:cubicBezTo>
                  <a:pt x="1350083" y="-64183"/>
                  <a:pt x="1571467" y="17777"/>
                  <a:pt x="1673352" y="0"/>
                </a:cubicBezTo>
                <a:cubicBezTo>
                  <a:pt x="1775237" y="-17777"/>
                  <a:pt x="1939593" y="36464"/>
                  <a:pt x="2139696" y="0"/>
                </a:cubicBezTo>
                <a:cubicBezTo>
                  <a:pt x="2339799" y="-36464"/>
                  <a:pt x="2541703" y="27805"/>
                  <a:pt x="2743200" y="0"/>
                </a:cubicBezTo>
                <a:cubicBezTo>
                  <a:pt x="2799086" y="207671"/>
                  <a:pt x="2685162" y="368712"/>
                  <a:pt x="2743200" y="536454"/>
                </a:cubicBezTo>
                <a:cubicBezTo>
                  <a:pt x="2801238" y="704196"/>
                  <a:pt x="2694405" y="922628"/>
                  <a:pt x="2743200" y="1098454"/>
                </a:cubicBezTo>
                <a:cubicBezTo>
                  <a:pt x="2791995" y="1274280"/>
                  <a:pt x="2735461" y="1419789"/>
                  <a:pt x="2743200" y="1609363"/>
                </a:cubicBezTo>
                <a:cubicBezTo>
                  <a:pt x="2750939" y="1798937"/>
                  <a:pt x="2708032" y="1881749"/>
                  <a:pt x="2743200" y="2094727"/>
                </a:cubicBezTo>
                <a:cubicBezTo>
                  <a:pt x="2778368" y="2307705"/>
                  <a:pt x="2738009" y="2332939"/>
                  <a:pt x="2743200" y="2554545"/>
                </a:cubicBezTo>
                <a:cubicBezTo>
                  <a:pt x="2499328" y="2591182"/>
                  <a:pt x="2430311" y="2526478"/>
                  <a:pt x="2167128" y="2554545"/>
                </a:cubicBezTo>
                <a:cubicBezTo>
                  <a:pt x="1903945" y="2582612"/>
                  <a:pt x="1775104" y="2547820"/>
                  <a:pt x="1591056" y="2554545"/>
                </a:cubicBezTo>
                <a:cubicBezTo>
                  <a:pt x="1407008" y="2561270"/>
                  <a:pt x="1231376" y="2527061"/>
                  <a:pt x="1042416" y="2554545"/>
                </a:cubicBezTo>
                <a:cubicBezTo>
                  <a:pt x="853456" y="2582029"/>
                  <a:pt x="656061" y="2548657"/>
                  <a:pt x="521208" y="2554545"/>
                </a:cubicBezTo>
                <a:cubicBezTo>
                  <a:pt x="386355" y="2560433"/>
                  <a:pt x="214533" y="2534824"/>
                  <a:pt x="0" y="2554545"/>
                </a:cubicBezTo>
                <a:cubicBezTo>
                  <a:pt x="-45361" y="2433842"/>
                  <a:pt x="18387" y="2206943"/>
                  <a:pt x="0" y="2043636"/>
                </a:cubicBezTo>
                <a:cubicBezTo>
                  <a:pt x="-18387" y="1880329"/>
                  <a:pt x="61149" y="1664827"/>
                  <a:pt x="0" y="1507182"/>
                </a:cubicBezTo>
                <a:cubicBezTo>
                  <a:pt x="-61149" y="1349537"/>
                  <a:pt x="9940" y="1213176"/>
                  <a:pt x="0" y="996273"/>
                </a:cubicBezTo>
                <a:cubicBezTo>
                  <a:pt x="-9940" y="779370"/>
                  <a:pt x="15748" y="642927"/>
                  <a:pt x="0" y="459818"/>
                </a:cubicBezTo>
                <a:cubicBezTo>
                  <a:pt x="-15748" y="276709"/>
                  <a:pt x="40677" y="142992"/>
                  <a:pt x="0" y="0"/>
                </a:cubicBezTo>
                <a:close/>
              </a:path>
            </a:pathLst>
          </a:custGeom>
          <a:noFill/>
          <a:ln w="28575">
            <a:solidFill>
              <a:srgbClr val="00B050"/>
            </a:solidFill>
            <a:extLst>
              <a:ext uri="{C807C97D-BFC1-408E-A445-0C87EB9F89A2}">
                <ask:lineSketchStyleProps xmlns:ask="http://schemas.microsoft.com/office/drawing/2018/sketchyshapes" sd="4123194017">
                  <a:prstGeom prst="rect">
                    <a:avLst/>
                  </a:prstGeom>
                  <ask:type>
                    <ask:lineSketchScribble/>
                  </ask:type>
                </ask:lineSketchStyleProps>
              </a:ext>
            </a:extLst>
          </a:ln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en-US" sz="1600" dirty="0" err="1">
                <a:latin typeface="Comic Sans MS"/>
              </a:rPr>
              <a:t>Maths</a:t>
            </a:r>
            <a:r>
              <a:rPr lang="en-US" sz="1600" dirty="0">
                <a:latin typeface="Comic Sans MS"/>
              </a:rPr>
              <a:t>: Year 2 access TTRS and have a go on it.</a:t>
            </a:r>
          </a:p>
          <a:p>
            <a:r>
              <a:rPr lang="en-US" sz="1600" dirty="0">
                <a:latin typeface="Comic Sans MS"/>
              </a:rPr>
              <a:t>Logins will be sent out.</a:t>
            </a:r>
          </a:p>
          <a:p>
            <a:r>
              <a:rPr lang="en-US" sz="1600" dirty="0">
                <a:latin typeface="Comic Sans MS"/>
              </a:rPr>
              <a:t>Use a hundred square. Do you know each number? </a:t>
            </a:r>
          </a:p>
          <a:p>
            <a:r>
              <a:rPr lang="en-US" sz="1600">
                <a:latin typeface="Comic Sans MS"/>
              </a:rPr>
              <a:t> Or </a:t>
            </a:r>
            <a:r>
              <a:rPr lang="en-US" sz="1600" err="1">
                <a:latin typeface="Comic Sans MS"/>
              </a:rPr>
              <a:t>practise</a:t>
            </a:r>
            <a:r>
              <a:rPr lang="en-US" sz="1600">
                <a:latin typeface="Comic Sans MS"/>
              </a:rPr>
              <a:t> number bonds </a:t>
            </a:r>
            <a:r>
              <a:rPr lang="en-US" sz="1600" dirty="0">
                <a:latin typeface="Comic Sans MS"/>
              </a:rPr>
              <a:t>to 100. </a:t>
            </a:r>
          </a:p>
          <a:p>
            <a:r>
              <a:rPr lang="en-US" sz="1600">
                <a:latin typeface="Comic Sans MS"/>
              </a:rPr>
              <a:t>Access the Top Marks website to play </a:t>
            </a:r>
            <a:r>
              <a:rPr lang="en-US" sz="1600" dirty="0">
                <a:latin typeface="Comic Sans MS"/>
              </a:rPr>
              <a:t>more number games.</a:t>
            </a: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F15923F6-87C6-2857-A7FA-FB43F62EED8A}"/>
              </a:ext>
            </a:extLst>
          </p:cNvPr>
          <p:cNvSpPr txBox="1"/>
          <p:nvPr/>
        </p:nvSpPr>
        <p:spPr>
          <a:xfrm>
            <a:off x="155792" y="2777741"/>
            <a:ext cx="2718217" cy="1077218"/>
          </a:xfrm>
          <a:custGeom>
            <a:avLst/>
            <a:gdLst>
              <a:gd name="csX0" fmla="*/ 0 w 2718217"/>
              <a:gd name="csY0" fmla="*/ 0 h 1077218"/>
              <a:gd name="csX1" fmla="*/ 2718217 w 2718217"/>
              <a:gd name="csY1" fmla="*/ 0 h 1077218"/>
              <a:gd name="csX2" fmla="*/ 2718217 w 2718217"/>
              <a:gd name="csY2" fmla="*/ 1077218 h 1077218"/>
              <a:gd name="csX3" fmla="*/ 0 w 2718217"/>
              <a:gd name="csY3" fmla="*/ 1077218 h 1077218"/>
              <a:gd name="csX4" fmla="*/ 0 w 2718217"/>
              <a:gd name="csY4" fmla="*/ 0 h 1077218"/>
            </a:gdLst>
            <a:ahLst/>
            <a:cxnLst>
              <a:cxn ang="0">
                <a:pos x="csX0" y="csY0"/>
              </a:cxn>
              <a:cxn ang="0">
                <a:pos x="csX1" y="csY1"/>
              </a:cxn>
              <a:cxn ang="0">
                <a:pos x="csX2" y="csY2"/>
              </a:cxn>
              <a:cxn ang="0">
                <a:pos x="csX3" y="csY3"/>
              </a:cxn>
              <a:cxn ang="0">
                <a:pos x="csX4" y="csY4"/>
              </a:cxn>
            </a:cxnLst>
            <a:rect l="l" t="t" r="r" b="b"/>
            <a:pathLst>
              <a:path w="2718217" h="1077218" extrusionOk="0">
                <a:moveTo>
                  <a:pt x="0" y="0"/>
                </a:moveTo>
                <a:cubicBezTo>
                  <a:pt x="762721" y="-159387"/>
                  <a:pt x="2269266" y="148095"/>
                  <a:pt x="2718217" y="0"/>
                </a:cubicBezTo>
                <a:cubicBezTo>
                  <a:pt x="2622267" y="175978"/>
                  <a:pt x="2697531" y="949247"/>
                  <a:pt x="2718217" y="1077218"/>
                </a:cubicBezTo>
                <a:cubicBezTo>
                  <a:pt x="2052018" y="926054"/>
                  <a:pt x="745556" y="1063208"/>
                  <a:pt x="0" y="1077218"/>
                </a:cubicBezTo>
                <a:cubicBezTo>
                  <a:pt x="50569" y="661294"/>
                  <a:pt x="-11826" y="533141"/>
                  <a:pt x="0" y="0"/>
                </a:cubicBezTo>
                <a:close/>
              </a:path>
            </a:pathLst>
          </a:custGeom>
          <a:noFill/>
          <a:ln w="28575">
            <a:solidFill>
              <a:srgbClr val="00B050"/>
            </a:solidFill>
            <a:extLst>
              <a:ext uri="{C807C97D-BFC1-408E-A445-0C87EB9F89A2}">
                <ask:lineSketchStyleProps xmlns:ask="http://schemas.microsoft.com/office/drawing/2018/sketchyshapes" sd="662989930">
                  <a:prstGeom prst="rect">
                    <a:avLst/>
                  </a:prstGeom>
                  <ask:type>
                    <ask:lineSketchCurved/>
                  </ask:type>
                </ask:lineSketchStyleProps>
              </a:ext>
            </a:extLst>
          </a:ln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en-US" sz="1600" dirty="0">
                <a:latin typeface="Comic Sans MS"/>
              </a:rPr>
              <a:t>Art: Create a piece of art showcasing the Easter Story or decorate an Easter Egg.</a:t>
            </a: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ACEC304E-6A6D-23C7-6E96-A978BDF15211}"/>
              </a:ext>
            </a:extLst>
          </p:cNvPr>
          <p:cNvSpPr txBox="1"/>
          <p:nvPr/>
        </p:nvSpPr>
        <p:spPr>
          <a:xfrm>
            <a:off x="8876677" y="2895255"/>
            <a:ext cx="2743200" cy="830997"/>
          </a:xfrm>
          <a:custGeom>
            <a:avLst/>
            <a:gdLst>
              <a:gd name="csX0" fmla="*/ 0 w 2743200"/>
              <a:gd name="csY0" fmla="*/ 0 h 830997"/>
              <a:gd name="csX1" fmla="*/ 740664 w 2743200"/>
              <a:gd name="csY1" fmla="*/ 0 h 830997"/>
              <a:gd name="csX2" fmla="*/ 1453896 w 2743200"/>
              <a:gd name="csY2" fmla="*/ 0 h 830997"/>
              <a:gd name="csX3" fmla="*/ 2057400 w 2743200"/>
              <a:gd name="csY3" fmla="*/ 0 h 830997"/>
              <a:gd name="csX4" fmla="*/ 2743200 w 2743200"/>
              <a:gd name="csY4" fmla="*/ 0 h 830997"/>
              <a:gd name="csX5" fmla="*/ 2743200 w 2743200"/>
              <a:gd name="csY5" fmla="*/ 398879 h 830997"/>
              <a:gd name="csX6" fmla="*/ 2743200 w 2743200"/>
              <a:gd name="csY6" fmla="*/ 830997 h 830997"/>
              <a:gd name="csX7" fmla="*/ 2002536 w 2743200"/>
              <a:gd name="csY7" fmla="*/ 830997 h 830997"/>
              <a:gd name="csX8" fmla="*/ 1261872 w 2743200"/>
              <a:gd name="csY8" fmla="*/ 830997 h 830997"/>
              <a:gd name="csX9" fmla="*/ 630936 w 2743200"/>
              <a:gd name="csY9" fmla="*/ 830997 h 830997"/>
              <a:gd name="csX10" fmla="*/ 0 w 2743200"/>
              <a:gd name="csY10" fmla="*/ 830997 h 830997"/>
              <a:gd name="csX11" fmla="*/ 0 w 2743200"/>
              <a:gd name="csY11" fmla="*/ 415499 h 830997"/>
              <a:gd name="csX12" fmla="*/ 0 w 2743200"/>
              <a:gd name="csY12" fmla="*/ 0 h 830997"/>
            </a:gdLst>
            <a:ahLst/>
            <a:cxnLst>
              <a:cxn ang="0">
                <a:pos x="csX0" y="csY0"/>
              </a:cxn>
              <a:cxn ang="0">
                <a:pos x="csX1" y="csY1"/>
              </a:cxn>
              <a:cxn ang="0">
                <a:pos x="csX2" y="csY2"/>
              </a:cxn>
              <a:cxn ang="0">
                <a:pos x="csX3" y="csY3"/>
              </a:cxn>
              <a:cxn ang="0">
                <a:pos x="csX4" y="csY4"/>
              </a:cxn>
              <a:cxn ang="0">
                <a:pos x="csX5" y="csY5"/>
              </a:cxn>
              <a:cxn ang="0">
                <a:pos x="csX6" y="csY6"/>
              </a:cxn>
              <a:cxn ang="0">
                <a:pos x="csX7" y="csY7"/>
              </a:cxn>
              <a:cxn ang="0">
                <a:pos x="csX8" y="csY8"/>
              </a:cxn>
              <a:cxn ang="0">
                <a:pos x="csX9" y="csY9"/>
              </a:cxn>
              <a:cxn ang="0">
                <a:pos x="csX10" y="csY10"/>
              </a:cxn>
              <a:cxn ang="0">
                <a:pos x="csX11" y="csY11"/>
              </a:cxn>
              <a:cxn ang="0">
                <a:pos x="csX12" y="csY12"/>
              </a:cxn>
            </a:cxnLst>
            <a:rect l="l" t="t" r="r" b="b"/>
            <a:pathLst>
              <a:path w="2743200" h="830997" extrusionOk="0">
                <a:moveTo>
                  <a:pt x="0" y="0"/>
                </a:moveTo>
                <a:cubicBezTo>
                  <a:pt x="302241" y="-1105"/>
                  <a:pt x="495935" y="-8939"/>
                  <a:pt x="740664" y="0"/>
                </a:cubicBezTo>
                <a:cubicBezTo>
                  <a:pt x="985393" y="8939"/>
                  <a:pt x="1193477" y="-21429"/>
                  <a:pt x="1453896" y="0"/>
                </a:cubicBezTo>
                <a:cubicBezTo>
                  <a:pt x="1714315" y="21429"/>
                  <a:pt x="1773484" y="-23679"/>
                  <a:pt x="2057400" y="0"/>
                </a:cubicBezTo>
                <a:cubicBezTo>
                  <a:pt x="2341316" y="23679"/>
                  <a:pt x="2549691" y="7964"/>
                  <a:pt x="2743200" y="0"/>
                </a:cubicBezTo>
                <a:cubicBezTo>
                  <a:pt x="2746001" y="162551"/>
                  <a:pt x="2732736" y="308390"/>
                  <a:pt x="2743200" y="398879"/>
                </a:cubicBezTo>
                <a:cubicBezTo>
                  <a:pt x="2753664" y="489368"/>
                  <a:pt x="2723618" y="730335"/>
                  <a:pt x="2743200" y="830997"/>
                </a:cubicBezTo>
                <a:cubicBezTo>
                  <a:pt x="2572907" y="853118"/>
                  <a:pt x="2370962" y="833388"/>
                  <a:pt x="2002536" y="830997"/>
                </a:cubicBezTo>
                <a:cubicBezTo>
                  <a:pt x="1634110" y="828606"/>
                  <a:pt x="1505684" y="800322"/>
                  <a:pt x="1261872" y="830997"/>
                </a:cubicBezTo>
                <a:cubicBezTo>
                  <a:pt x="1018060" y="861672"/>
                  <a:pt x="929704" y="851404"/>
                  <a:pt x="630936" y="830997"/>
                </a:cubicBezTo>
                <a:cubicBezTo>
                  <a:pt x="332168" y="810590"/>
                  <a:pt x="190619" y="812534"/>
                  <a:pt x="0" y="830997"/>
                </a:cubicBezTo>
                <a:cubicBezTo>
                  <a:pt x="5960" y="696362"/>
                  <a:pt x="19503" y="532584"/>
                  <a:pt x="0" y="415499"/>
                </a:cubicBezTo>
                <a:cubicBezTo>
                  <a:pt x="-19503" y="298414"/>
                  <a:pt x="18427" y="125700"/>
                  <a:pt x="0" y="0"/>
                </a:cubicBezTo>
                <a:close/>
              </a:path>
            </a:pathLst>
          </a:custGeom>
          <a:noFill/>
          <a:ln w="28575">
            <a:solidFill>
              <a:srgbClr val="00B050"/>
            </a:solidFill>
            <a:extLst>
              <a:ext uri="{C807C97D-BFC1-408E-A445-0C87EB9F89A2}">
                <ask:lineSketchStyleProps xmlns:ask="http://schemas.microsoft.com/office/drawing/2018/sketchyshapes" sd="1361241272">
                  <a:prstGeom prst="rect">
                    <a:avLst/>
                  </a:prstGeom>
                  <ask:type>
                    <ask:lineSketchFreehand/>
                  </ask:type>
                </ask:lineSketchStyleProps>
              </a:ext>
            </a:extLst>
          </a:ln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en-US" sz="1600" dirty="0">
                <a:latin typeface="Comic Sans MS"/>
              </a:rPr>
              <a:t>DT: Design and make an Easter card. Can you make a pop up card?</a:t>
            </a: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C720DF80-80AA-596A-E538-341B5E5E977A}"/>
              </a:ext>
            </a:extLst>
          </p:cNvPr>
          <p:cNvSpPr txBox="1"/>
          <p:nvPr/>
        </p:nvSpPr>
        <p:spPr>
          <a:xfrm>
            <a:off x="8865269" y="3857000"/>
            <a:ext cx="2754923" cy="2800767"/>
          </a:xfrm>
          <a:custGeom>
            <a:avLst/>
            <a:gdLst>
              <a:gd name="csX0" fmla="*/ 0 w 2754923"/>
              <a:gd name="csY0" fmla="*/ 0 h 2800767"/>
              <a:gd name="csX1" fmla="*/ 661182 w 2754923"/>
              <a:gd name="csY1" fmla="*/ 0 h 2800767"/>
              <a:gd name="csX2" fmla="*/ 1322363 w 2754923"/>
              <a:gd name="csY2" fmla="*/ 0 h 2800767"/>
              <a:gd name="csX3" fmla="*/ 2066192 w 2754923"/>
              <a:gd name="csY3" fmla="*/ 0 h 2800767"/>
              <a:gd name="csX4" fmla="*/ 2754923 w 2754923"/>
              <a:gd name="csY4" fmla="*/ 0 h 2800767"/>
              <a:gd name="csX5" fmla="*/ 2754923 w 2754923"/>
              <a:gd name="csY5" fmla="*/ 560153 h 2800767"/>
              <a:gd name="csX6" fmla="*/ 2754923 w 2754923"/>
              <a:gd name="csY6" fmla="*/ 1036284 h 2800767"/>
              <a:gd name="csX7" fmla="*/ 2754923 w 2754923"/>
              <a:gd name="csY7" fmla="*/ 1540422 h 2800767"/>
              <a:gd name="csX8" fmla="*/ 2754923 w 2754923"/>
              <a:gd name="csY8" fmla="*/ 2016552 h 2800767"/>
              <a:gd name="csX9" fmla="*/ 2754923 w 2754923"/>
              <a:gd name="csY9" fmla="*/ 2800767 h 2800767"/>
              <a:gd name="csX10" fmla="*/ 2093741 w 2754923"/>
              <a:gd name="csY10" fmla="*/ 2800767 h 2800767"/>
              <a:gd name="csX11" fmla="*/ 1460109 w 2754923"/>
              <a:gd name="csY11" fmla="*/ 2800767 h 2800767"/>
              <a:gd name="csX12" fmla="*/ 771378 w 2754923"/>
              <a:gd name="csY12" fmla="*/ 2800767 h 2800767"/>
              <a:gd name="csX13" fmla="*/ 0 w 2754923"/>
              <a:gd name="csY13" fmla="*/ 2800767 h 2800767"/>
              <a:gd name="csX14" fmla="*/ 0 w 2754923"/>
              <a:gd name="csY14" fmla="*/ 2212606 h 2800767"/>
              <a:gd name="csX15" fmla="*/ 0 w 2754923"/>
              <a:gd name="csY15" fmla="*/ 1736476 h 2800767"/>
              <a:gd name="csX16" fmla="*/ 0 w 2754923"/>
              <a:gd name="csY16" fmla="*/ 1204330 h 2800767"/>
              <a:gd name="csX17" fmla="*/ 0 w 2754923"/>
              <a:gd name="csY17" fmla="*/ 616169 h 2800767"/>
              <a:gd name="csX18" fmla="*/ 0 w 2754923"/>
              <a:gd name="csY18" fmla="*/ 0 h 2800767"/>
            </a:gdLst>
            <a:ahLst/>
            <a:cxnLst>
              <a:cxn ang="0">
                <a:pos x="csX0" y="csY0"/>
              </a:cxn>
              <a:cxn ang="0">
                <a:pos x="csX1" y="csY1"/>
              </a:cxn>
              <a:cxn ang="0">
                <a:pos x="csX2" y="csY2"/>
              </a:cxn>
              <a:cxn ang="0">
                <a:pos x="csX3" y="csY3"/>
              </a:cxn>
              <a:cxn ang="0">
                <a:pos x="csX4" y="csY4"/>
              </a:cxn>
              <a:cxn ang="0">
                <a:pos x="csX5" y="csY5"/>
              </a:cxn>
              <a:cxn ang="0">
                <a:pos x="csX6" y="csY6"/>
              </a:cxn>
              <a:cxn ang="0">
                <a:pos x="csX7" y="csY7"/>
              </a:cxn>
              <a:cxn ang="0">
                <a:pos x="csX8" y="csY8"/>
              </a:cxn>
              <a:cxn ang="0">
                <a:pos x="csX9" y="csY9"/>
              </a:cxn>
              <a:cxn ang="0">
                <a:pos x="csX10" y="csY10"/>
              </a:cxn>
              <a:cxn ang="0">
                <a:pos x="csX11" y="csY11"/>
              </a:cxn>
              <a:cxn ang="0">
                <a:pos x="csX12" y="csY12"/>
              </a:cxn>
              <a:cxn ang="0">
                <a:pos x="csX13" y="csY13"/>
              </a:cxn>
              <a:cxn ang="0">
                <a:pos x="csX14" y="csY14"/>
              </a:cxn>
              <a:cxn ang="0">
                <a:pos x="csX15" y="csY15"/>
              </a:cxn>
              <a:cxn ang="0">
                <a:pos x="csX16" y="csY16"/>
              </a:cxn>
              <a:cxn ang="0">
                <a:pos x="csX17" y="csY17"/>
              </a:cxn>
              <a:cxn ang="0">
                <a:pos x="csX18" y="csY18"/>
              </a:cxn>
            </a:cxnLst>
            <a:rect l="l" t="t" r="r" b="b"/>
            <a:pathLst>
              <a:path w="2754923" h="2800767" extrusionOk="0">
                <a:moveTo>
                  <a:pt x="0" y="0"/>
                </a:moveTo>
                <a:cubicBezTo>
                  <a:pt x="293075" y="5674"/>
                  <a:pt x="374607" y="10222"/>
                  <a:pt x="661182" y="0"/>
                </a:cubicBezTo>
                <a:cubicBezTo>
                  <a:pt x="947757" y="-10222"/>
                  <a:pt x="1070024" y="-12968"/>
                  <a:pt x="1322363" y="0"/>
                </a:cubicBezTo>
                <a:cubicBezTo>
                  <a:pt x="1574702" y="12968"/>
                  <a:pt x="1855012" y="5650"/>
                  <a:pt x="2066192" y="0"/>
                </a:cubicBezTo>
                <a:cubicBezTo>
                  <a:pt x="2277372" y="-5650"/>
                  <a:pt x="2501089" y="-4636"/>
                  <a:pt x="2754923" y="0"/>
                </a:cubicBezTo>
                <a:cubicBezTo>
                  <a:pt x="2754599" y="248394"/>
                  <a:pt x="2775361" y="316882"/>
                  <a:pt x="2754923" y="560153"/>
                </a:cubicBezTo>
                <a:cubicBezTo>
                  <a:pt x="2734485" y="803424"/>
                  <a:pt x="2741063" y="921247"/>
                  <a:pt x="2754923" y="1036284"/>
                </a:cubicBezTo>
                <a:cubicBezTo>
                  <a:pt x="2768783" y="1151321"/>
                  <a:pt x="2750918" y="1406931"/>
                  <a:pt x="2754923" y="1540422"/>
                </a:cubicBezTo>
                <a:cubicBezTo>
                  <a:pt x="2758928" y="1673913"/>
                  <a:pt x="2734087" y="1914205"/>
                  <a:pt x="2754923" y="2016552"/>
                </a:cubicBezTo>
                <a:cubicBezTo>
                  <a:pt x="2775760" y="2118899"/>
                  <a:pt x="2791619" y="2522986"/>
                  <a:pt x="2754923" y="2800767"/>
                </a:cubicBezTo>
                <a:cubicBezTo>
                  <a:pt x="2539883" y="2792578"/>
                  <a:pt x="2312152" y="2821609"/>
                  <a:pt x="2093741" y="2800767"/>
                </a:cubicBezTo>
                <a:cubicBezTo>
                  <a:pt x="1875330" y="2779925"/>
                  <a:pt x="1770663" y="2808962"/>
                  <a:pt x="1460109" y="2800767"/>
                </a:cubicBezTo>
                <a:cubicBezTo>
                  <a:pt x="1149555" y="2792572"/>
                  <a:pt x="945768" y="2792924"/>
                  <a:pt x="771378" y="2800767"/>
                </a:cubicBezTo>
                <a:cubicBezTo>
                  <a:pt x="596988" y="2808610"/>
                  <a:pt x="276084" y="2777015"/>
                  <a:pt x="0" y="2800767"/>
                </a:cubicBezTo>
                <a:cubicBezTo>
                  <a:pt x="-4267" y="2583160"/>
                  <a:pt x="-10322" y="2501555"/>
                  <a:pt x="0" y="2212606"/>
                </a:cubicBezTo>
                <a:cubicBezTo>
                  <a:pt x="10322" y="1923657"/>
                  <a:pt x="-8823" y="1898698"/>
                  <a:pt x="0" y="1736476"/>
                </a:cubicBezTo>
                <a:cubicBezTo>
                  <a:pt x="8823" y="1574254"/>
                  <a:pt x="-24952" y="1388331"/>
                  <a:pt x="0" y="1204330"/>
                </a:cubicBezTo>
                <a:cubicBezTo>
                  <a:pt x="24952" y="1020329"/>
                  <a:pt x="-19296" y="902141"/>
                  <a:pt x="0" y="616169"/>
                </a:cubicBezTo>
                <a:cubicBezTo>
                  <a:pt x="19296" y="330197"/>
                  <a:pt x="-16984" y="260982"/>
                  <a:pt x="0" y="0"/>
                </a:cubicBezTo>
                <a:close/>
              </a:path>
            </a:pathLst>
          </a:custGeom>
          <a:noFill/>
          <a:ln w="28575">
            <a:solidFill>
              <a:srgbClr val="0070C0"/>
            </a:solidFill>
            <a:extLst>
              <a:ext uri="{C807C97D-BFC1-408E-A445-0C87EB9F89A2}">
                <ask:lineSketchStyleProps xmlns:ask="http://schemas.microsoft.com/office/drawing/2018/sketchyshapes" sd="3338242001">
                  <a:prstGeom prst="rect">
                    <a:avLst/>
                  </a:prstGeom>
                  <ask:type>
                    <ask:lineSketchFreehand/>
                  </ask:type>
                </ask:lineSketchStyleProps>
              </a:ext>
            </a:extLst>
          </a:ln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en-US" sz="1600" dirty="0">
                <a:latin typeface="Comic Sans MS"/>
                <a:ea typeface="+mn-lt"/>
                <a:cs typeface="+mn-lt"/>
              </a:rPr>
              <a:t> PSHE: Create a healthy snack. This could be a fruit kebab, smoothie. Write your recipe down. Send a picture to one of your teachers or stick in your homework book. </a:t>
            </a:r>
            <a:r>
              <a:rPr lang="en-US" sz="1600">
                <a:latin typeface="Comic Sans MS"/>
                <a:ea typeface="+mn-lt"/>
                <a:cs typeface="+mn-lt"/>
              </a:rPr>
              <a:t>Alternatively, can you design a healthy lunch menu? Write and draw your menu.</a:t>
            </a: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5293E81E-6316-EC0B-612C-89701D98F623}"/>
              </a:ext>
            </a:extLst>
          </p:cNvPr>
          <p:cNvSpPr txBox="1"/>
          <p:nvPr/>
        </p:nvSpPr>
        <p:spPr>
          <a:xfrm>
            <a:off x="3733625" y="224216"/>
            <a:ext cx="3367616" cy="338554"/>
          </a:xfrm>
          <a:custGeom>
            <a:avLst/>
            <a:gdLst>
              <a:gd name="csX0" fmla="*/ 0 w 3367616"/>
              <a:gd name="csY0" fmla="*/ 0 h 338554"/>
              <a:gd name="csX1" fmla="*/ 3367616 w 3367616"/>
              <a:gd name="csY1" fmla="*/ 0 h 338554"/>
              <a:gd name="csX2" fmla="*/ 3367616 w 3367616"/>
              <a:gd name="csY2" fmla="*/ 338554 h 338554"/>
              <a:gd name="csX3" fmla="*/ 0 w 3367616"/>
              <a:gd name="csY3" fmla="*/ 338554 h 338554"/>
              <a:gd name="csX4" fmla="*/ 0 w 3367616"/>
              <a:gd name="csY4" fmla="*/ 0 h 338554"/>
            </a:gdLst>
            <a:ahLst/>
            <a:cxnLst>
              <a:cxn ang="0">
                <a:pos x="csX0" y="csY0"/>
              </a:cxn>
              <a:cxn ang="0">
                <a:pos x="csX1" y="csY1"/>
              </a:cxn>
              <a:cxn ang="0">
                <a:pos x="csX2" y="csY2"/>
              </a:cxn>
              <a:cxn ang="0">
                <a:pos x="csX3" y="csY3"/>
              </a:cxn>
              <a:cxn ang="0">
                <a:pos x="csX4" y="csY4"/>
              </a:cxn>
            </a:cxnLst>
            <a:rect l="l" t="t" r="r" b="b"/>
            <a:pathLst>
              <a:path w="3367616" h="338554" extrusionOk="0">
                <a:moveTo>
                  <a:pt x="0" y="0"/>
                </a:moveTo>
                <a:cubicBezTo>
                  <a:pt x="1618448" y="-113254"/>
                  <a:pt x="2384800" y="102601"/>
                  <a:pt x="3367616" y="0"/>
                </a:cubicBezTo>
                <a:cubicBezTo>
                  <a:pt x="3377313" y="75164"/>
                  <a:pt x="3342830" y="244341"/>
                  <a:pt x="3367616" y="338554"/>
                </a:cubicBezTo>
                <a:cubicBezTo>
                  <a:pt x="1886967" y="394364"/>
                  <a:pt x="767224" y="507512"/>
                  <a:pt x="0" y="338554"/>
                </a:cubicBezTo>
                <a:cubicBezTo>
                  <a:pt x="22512" y="263337"/>
                  <a:pt x="-20849" y="161079"/>
                  <a:pt x="0" y="0"/>
                </a:cubicBezTo>
                <a:close/>
              </a:path>
            </a:pathLst>
          </a:custGeom>
          <a:noFill/>
          <a:ln w="28575">
            <a:solidFill>
              <a:srgbClr val="0070C0"/>
            </a:solidFill>
            <a:extLst>
              <a:ext uri="{C807C97D-BFC1-408E-A445-0C87EB9F89A2}">
                <ask:lineSketchStyleProps xmlns:ask="http://schemas.microsoft.com/office/drawing/2018/sketchyshapes" sd="3499211612">
                  <a:prstGeom prst="rect">
                    <a:avLst/>
                  </a:prstGeom>
                  <ask:type>
                    <ask:lineSketchCurved/>
                  </ask:type>
                </ask:lineSketchStyleProps>
              </a:ext>
            </a:extLst>
          </a:ln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en-GB" sz="1600" b="1" dirty="0">
                <a:latin typeface="Comic Sans MS"/>
              </a:rPr>
              <a:t>Homework ideas</a:t>
            </a:r>
          </a:p>
        </p:txBody>
      </p:sp>
      <p:pic>
        <p:nvPicPr>
          <p:cNvPr id="20" name="Picture 19" descr="Premium Vector | Earth Globe Map Cartoon">
            <a:extLst>
              <a:ext uri="{FF2B5EF4-FFF2-40B4-BE49-F238E27FC236}">
                <a16:creationId xmlns:a16="http://schemas.microsoft.com/office/drawing/2014/main" id="{2FC4CEB2-9F55-4493-B747-7AD5D57ADC0E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982466" y="3316752"/>
            <a:ext cx="1219201" cy="1128795"/>
          </a:xfrm>
          <a:prstGeom prst="rect">
            <a:avLst/>
          </a:prstGeom>
        </p:spPr>
      </p:pic>
      <p:pic>
        <p:nvPicPr>
          <p:cNvPr id="26" name="Picture 25" descr="mathe clipart 10 free Cliparts | Download images on Clipground 2025">
            <a:extLst>
              <a:ext uri="{FF2B5EF4-FFF2-40B4-BE49-F238E27FC236}">
                <a16:creationId xmlns:a16="http://schemas.microsoft.com/office/drawing/2014/main" id="{08D66AC4-13BC-2A78-0A64-FB9D7CA2FFC3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381450" y="199421"/>
            <a:ext cx="1222375" cy="846944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B2F37AC3-29FA-8B32-E388-8DB501ABEDD7}"/>
              </a:ext>
            </a:extLst>
          </p:cNvPr>
          <p:cNvSpPr txBox="1"/>
          <p:nvPr/>
        </p:nvSpPr>
        <p:spPr>
          <a:xfrm>
            <a:off x="3733625" y="1163022"/>
            <a:ext cx="3645203" cy="1815882"/>
          </a:xfrm>
          <a:custGeom>
            <a:avLst/>
            <a:gdLst>
              <a:gd name="csX0" fmla="*/ 0 w 3645203"/>
              <a:gd name="csY0" fmla="*/ 0 h 1815882"/>
              <a:gd name="csX1" fmla="*/ 447839 w 3645203"/>
              <a:gd name="csY1" fmla="*/ 0 h 1815882"/>
              <a:gd name="csX2" fmla="*/ 1005035 w 3645203"/>
              <a:gd name="csY2" fmla="*/ 0 h 1815882"/>
              <a:gd name="csX3" fmla="*/ 1452874 w 3645203"/>
              <a:gd name="csY3" fmla="*/ 0 h 1815882"/>
              <a:gd name="csX4" fmla="*/ 2010069 w 3645203"/>
              <a:gd name="csY4" fmla="*/ 0 h 1815882"/>
              <a:gd name="csX5" fmla="*/ 2603716 w 3645203"/>
              <a:gd name="csY5" fmla="*/ 0 h 1815882"/>
              <a:gd name="csX6" fmla="*/ 3160912 w 3645203"/>
              <a:gd name="csY6" fmla="*/ 0 h 1815882"/>
              <a:gd name="csX7" fmla="*/ 3645203 w 3645203"/>
              <a:gd name="csY7" fmla="*/ 0 h 1815882"/>
              <a:gd name="csX8" fmla="*/ 3645203 w 3645203"/>
              <a:gd name="csY8" fmla="*/ 435812 h 1815882"/>
              <a:gd name="csX9" fmla="*/ 3645203 w 3645203"/>
              <a:gd name="csY9" fmla="*/ 871623 h 1815882"/>
              <a:gd name="csX10" fmla="*/ 3645203 w 3645203"/>
              <a:gd name="csY10" fmla="*/ 1271117 h 1815882"/>
              <a:gd name="csX11" fmla="*/ 3645203 w 3645203"/>
              <a:gd name="csY11" fmla="*/ 1815882 h 1815882"/>
              <a:gd name="csX12" fmla="*/ 3160912 w 3645203"/>
              <a:gd name="csY12" fmla="*/ 1815882 h 1815882"/>
              <a:gd name="csX13" fmla="*/ 2749525 w 3645203"/>
              <a:gd name="csY13" fmla="*/ 1815882 h 1815882"/>
              <a:gd name="csX14" fmla="*/ 2155877 w 3645203"/>
              <a:gd name="csY14" fmla="*/ 1815882 h 1815882"/>
              <a:gd name="csX15" fmla="*/ 1671586 w 3645203"/>
              <a:gd name="csY15" fmla="*/ 1815882 h 1815882"/>
              <a:gd name="csX16" fmla="*/ 1150843 w 3645203"/>
              <a:gd name="csY16" fmla="*/ 1815882 h 1815882"/>
              <a:gd name="csX17" fmla="*/ 739455 w 3645203"/>
              <a:gd name="csY17" fmla="*/ 1815882 h 1815882"/>
              <a:gd name="csX18" fmla="*/ 0 w 3645203"/>
              <a:gd name="csY18" fmla="*/ 1815882 h 1815882"/>
              <a:gd name="csX19" fmla="*/ 0 w 3645203"/>
              <a:gd name="csY19" fmla="*/ 1361912 h 1815882"/>
              <a:gd name="csX20" fmla="*/ 0 w 3645203"/>
              <a:gd name="csY20" fmla="*/ 944259 h 1815882"/>
              <a:gd name="csX21" fmla="*/ 0 w 3645203"/>
              <a:gd name="csY21" fmla="*/ 508447 h 1815882"/>
              <a:gd name="csX22" fmla="*/ 0 w 3645203"/>
              <a:gd name="csY22" fmla="*/ 0 h 1815882"/>
            </a:gdLst>
            <a:ahLst/>
            <a:cxnLst>
              <a:cxn ang="0">
                <a:pos x="csX0" y="csY0"/>
              </a:cxn>
              <a:cxn ang="0">
                <a:pos x="csX1" y="csY1"/>
              </a:cxn>
              <a:cxn ang="0">
                <a:pos x="csX2" y="csY2"/>
              </a:cxn>
              <a:cxn ang="0">
                <a:pos x="csX3" y="csY3"/>
              </a:cxn>
              <a:cxn ang="0">
                <a:pos x="csX4" y="csY4"/>
              </a:cxn>
              <a:cxn ang="0">
                <a:pos x="csX5" y="csY5"/>
              </a:cxn>
              <a:cxn ang="0">
                <a:pos x="csX6" y="csY6"/>
              </a:cxn>
              <a:cxn ang="0">
                <a:pos x="csX7" y="csY7"/>
              </a:cxn>
              <a:cxn ang="0">
                <a:pos x="csX8" y="csY8"/>
              </a:cxn>
              <a:cxn ang="0">
                <a:pos x="csX9" y="csY9"/>
              </a:cxn>
              <a:cxn ang="0">
                <a:pos x="csX10" y="csY10"/>
              </a:cxn>
              <a:cxn ang="0">
                <a:pos x="csX11" y="csY11"/>
              </a:cxn>
              <a:cxn ang="0">
                <a:pos x="csX12" y="csY12"/>
              </a:cxn>
              <a:cxn ang="0">
                <a:pos x="csX13" y="csY13"/>
              </a:cxn>
              <a:cxn ang="0">
                <a:pos x="csX14" y="csY14"/>
              </a:cxn>
              <a:cxn ang="0">
                <a:pos x="csX15" y="csY15"/>
              </a:cxn>
              <a:cxn ang="0">
                <a:pos x="csX16" y="csY16"/>
              </a:cxn>
              <a:cxn ang="0">
                <a:pos x="csX17" y="csY17"/>
              </a:cxn>
              <a:cxn ang="0">
                <a:pos x="csX18" y="csY18"/>
              </a:cxn>
              <a:cxn ang="0">
                <a:pos x="csX19" y="csY19"/>
              </a:cxn>
              <a:cxn ang="0">
                <a:pos x="csX20" y="csY20"/>
              </a:cxn>
              <a:cxn ang="0">
                <a:pos x="csX21" y="csY21"/>
              </a:cxn>
              <a:cxn ang="0">
                <a:pos x="csX22" y="csY22"/>
              </a:cxn>
            </a:cxnLst>
            <a:rect l="l" t="t" r="r" b="b"/>
            <a:pathLst>
              <a:path w="3645203" h="1815882" extrusionOk="0">
                <a:moveTo>
                  <a:pt x="0" y="0"/>
                </a:moveTo>
                <a:cubicBezTo>
                  <a:pt x="112081" y="-18119"/>
                  <a:pt x="356188" y="28685"/>
                  <a:pt x="447839" y="0"/>
                </a:cubicBezTo>
                <a:cubicBezTo>
                  <a:pt x="539490" y="-28685"/>
                  <a:pt x="817763" y="38962"/>
                  <a:pt x="1005035" y="0"/>
                </a:cubicBezTo>
                <a:cubicBezTo>
                  <a:pt x="1192307" y="-38962"/>
                  <a:pt x="1249609" y="34153"/>
                  <a:pt x="1452874" y="0"/>
                </a:cubicBezTo>
                <a:cubicBezTo>
                  <a:pt x="1656139" y="-34153"/>
                  <a:pt x="1858064" y="34921"/>
                  <a:pt x="2010069" y="0"/>
                </a:cubicBezTo>
                <a:cubicBezTo>
                  <a:pt x="2162074" y="-34921"/>
                  <a:pt x="2345931" y="56956"/>
                  <a:pt x="2603716" y="0"/>
                </a:cubicBezTo>
                <a:cubicBezTo>
                  <a:pt x="2861501" y="-56956"/>
                  <a:pt x="3049329" y="43364"/>
                  <a:pt x="3160912" y="0"/>
                </a:cubicBezTo>
                <a:cubicBezTo>
                  <a:pt x="3272495" y="-43364"/>
                  <a:pt x="3499020" y="57222"/>
                  <a:pt x="3645203" y="0"/>
                </a:cubicBezTo>
                <a:cubicBezTo>
                  <a:pt x="3693077" y="141355"/>
                  <a:pt x="3617468" y="230825"/>
                  <a:pt x="3645203" y="435812"/>
                </a:cubicBezTo>
                <a:cubicBezTo>
                  <a:pt x="3672938" y="640799"/>
                  <a:pt x="3633678" y="668238"/>
                  <a:pt x="3645203" y="871623"/>
                </a:cubicBezTo>
                <a:cubicBezTo>
                  <a:pt x="3656728" y="1075008"/>
                  <a:pt x="3639937" y="1153764"/>
                  <a:pt x="3645203" y="1271117"/>
                </a:cubicBezTo>
                <a:cubicBezTo>
                  <a:pt x="3650469" y="1388470"/>
                  <a:pt x="3612714" y="1574778"/>
                  <a:pt x="3645203" y="1815882"/>
                </a:cubicBezTo>
                <a:cubicBezTo>
                  <a:pt x="3433082" y="1848968"/>
                  <a:pt x="3342093" y="1803423"/>
                  <a:pt x="3160912" y="1815882"/>
                </a:cubicBezTo>
                <a:cubicBezTo>
                  <a:pt x="2979731" y="1828341"/>
                  <a:pt x="2902928" y="1768415"/>
                  <a:pt x="2749525" y="1815882"/>
                </a:cubicBezTo>
                <a:cubicBezTo>
                  <a:pt x="2596122" y="1863349"/>
                  <a:pt x="2372110" y="1761683"/>
                  <a:pt x="2155877" y="1815882"/>
                </a:cubicBezTo>
                <a:cubicBezTo>
                  <a:pt x="1939644" y="1870081"/>
                  <a:pt x="1818905" y="1801982"/>
                  <a:pt x="1671586" y="1815882"/>
                </a:cubicBezTo>
                <a:cubicBezTo>
                  <a:pt x="1524267" y="1829782"/>
                  <a:pt x="1366466" y="1766284"/>
                  <a:pt x="1150843" y="1815882"/>
                </a:cubicBezTo>
                <a:cubicBezTo>
                  <a:pt x="935220" y="1865480"/>
                  <a:pt x="934804" y="1782933"/>
                  <a:pt x="739455" y="1815882"/>
                </a:cubicBezTo>
                <a:cubicBezTo>
                  <a:pt x="544106" y="1848831"/>
                  <a:pt x="265610" y="1802128"/>
                  <a:pt x="0" y="1815882"/>
                </a:cubicBezTo>
                <a:cubicBezTo>
                  <a:pt x="-53004" y="1683649"/>
                  <a:pt x="48746" y="1498067"/>
                  <a:pt x="0" y="1361912"/>
                </a:cubicBezTo>
                <a:cubicBezTo>
                  <a:pt x="-48746" y="1225757"/>
                  <a:pt x="5635" y="1138986"/>
                  <a:pt x="0" y="944259"/>
                </a:cubicBezTo>
                <a:cubicBezTo>
                  <a:pt x="-5635" y="749532"/>
                  <a:pt x="11455" y="669946"/>
                  <a:pt x="0" y="508447"/>
                </a:cubicBezTo>
                <a:cubicBezTo>
                  <a:pt x="-11455" y="346948"/>
                  <a:pt x="8698" y="204708"/>
                  <a:pt x="0" y="0"/>
                </a:cubicBezTo>
                <a:close/>
              </a:path>
            </a:pathLst>
          </a:custGeom>
          <a:noFill/>
          <a:ln w="28575">
            <a:solidFill>
              <a:srgbClr val="4472C4"/>
            </a:solidFill>
            <a:extLst>
              <a:ext uri="{C807C97D-BFC1-408E-A445-0C87EB9F89A2}">
                <ask:lineSketchStyleProps xmlns:ask="http://schemas.microsoft.com/office/drawing/2018/sketchyshapes" sd="3741190731">
                  <a:prstGeom prst="rect">
                    <a:avLst/>
                  </a:prstGeom>
                  <ask:type>
                    <ask:lineSketchScribble/>
                  </ask:type>
                </ask:lineSketchStyleProps>
              </a:ext>
            </a:extLst>
          </a:ln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en-GB" sz="1600" dirty="0">
                <a:latin typeface="Comic Sans MS"/>
              </a:rPr>
              <a:t>History: Ask a farmer about farming in the past and write it down to share in class.</a:t>
            </a:r>
          </a:p>
          <a:p>
            <a:endParaRPr lang="en-GB" sz="1600" dirty="0">
              <a:latin typeface="Comic Sans MS"/>
            </a:endParaRPr>
          </a:p>
          <a:p>
            <a:r>
              <a:rPr lang="en-GB" sz="1600" dirty="0">
                <a:latin typeface="Comic Sans MS"/>
              </a:rPr>
              <a:t>Or bring in an interesting item from the past. This could be a toy, photo or an object.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96BB7755-0E15-9820-BD60-4D050E7C3F06}"/>
              </a:ext>
            </a:extLst>
          </p:cNvPr>
          <p:cNvSpPr txBox="1"/>
          <p:nvPr/>
        </p:nvSpPr>
        <p:spPr>
          <a:xfrm>
            <a:off x="102101" y="4714264"/>
            <a:ext cx="3040998" cy="1569660"/>
          </a:xfrm>
          <a:custGeom>
            <a:avLst/>
            <a:gdLst>
              <a:gd name="csX0" fmla="*/ 0 w 3040998"/>
              <a:gd name="csY0" fmla="*/ 0 h 1569660"/>
              <a:gd name="csX1" fmla="*/ 3040998 w 3040998"/>
              <a:gd name="csY1" fmla="*/ 0 h 1569660"/>
              <a:gd name="csX2" fmla="*/ 3040998 w 3040998"/>
              <a:gd name="csY2" fmla="*/ 1569660 h 1569660"/>
              <a:gd name="csX3" fmla="*/ 0 w 3040998"/>
              <a:gd name="csY3" fmla="*/ 1569660 h 1569660"/>
              <a:gd name="csX4" fmla="*/ 0 w 3040998"/>
              <a:gd name="csY4" fmla="*/ 0 h 1569660"/>
            </a:gdLst>
            <a:ahLst/>
            <a:cxnLst>
              <a:cxn ang="0">
                <a:pos x="csX0" y="csY0"/>
              </a:cxn>
              <a:cxn ang="0">
                <a:pos x="csX1" y="csY1"/>
              </a:cxn>
              <a:cxn ang="0">
                <a:pos x="csX2" y="csY2"/>
              </a:cxn>
              <a:cxn ang="0">
                <a:pos x="csX3" y="csY3"/>
              </a:cxn>
              <a:cxn ang="0">
                <a:pos x="csX4" y="csY4"/>
              </a:cxn>
            </a:cxnLst>
            <a:rect l="l" t="t" r="r" b="b"/>
            <a:pathLst>
              <a:path w="3040998" h="1569660" extrusionOk="0">
                <a:moveTo>
                  <a:pt x="0" y="0"/>
                </a:moveTo>
                <a:cubicBezTo>
                  <a:pt x="1112228" y="2943"/>
                  <a:pt x="2116368" y="-77369"/>
                  <a:pt x="3040998" y="0"/>
                </a:cubicBezTo>
                <a:cubicBezTo>
                  <a:pt x="2905683" y="324234"/>
                  <a:pt x="2933899" y="836192"/>
                  <a:pt x="3040998" y="1569660"/>
                </a:cubicBezTo>
                <a:cubicBezTo>
                  <a:pt x="2530887" y="1710580"/>
                  <a:pt x="1210816" y="1646097"/>
                  <a:pt x="0" y="1569660"/>
                </a:cubicBezTo>
                <a:cubicBezTo>
                  <a:pt x="135180" y="1406033"/>
                  <a:pt x="-6513" y="379593"/>
                  <a:pt x="0" y="0"/>
                </a:cubicBezTo>
                <a:close/>
              </a:path>
            </a:pathLst>
          </a:custGeom>
          <a:noFill/>
          <a:ln w="28575">
            <a:solidFill>
              <a:srgbClr val="0070C0"/>
            </a:solidFill>
            <a:extLst>
              <a:ext uri="{C807C97D-BFC1-408E-A445-0C87EB9F89A2}">
                <ask:lineSketchStyleProps xmlns:ask="http://schemas.microsoft.com/office/drawing/2018/sketchyshapes" sd="337037163">
                  <a:prstGeom prst="rect">
                    <a:avLst/>
                  </a:prstGeom>
                  <ask:type>
                    <ask:lineSketchCurved/>
                  </ask:type>
                </ask:lineSketchStyleProps>
              </a:ext>
            </a:extLst>
          </a:ln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en-US" sz="1600" dirty="0">
                <a:latin typeface="Comic Sans MS"/>
              </a:rPr>
              <a:t>Science: Choose an animal and create a life cycle poster. </a:t>
            </a:r>
          </a:p>
          <a:p>
            <a:endParaRPr lang="en-US" sz="1600" dirty="0">
              <a:latin typeface="Comic Sans MS"/>
            </a:endParaRPr>
          </a:p>
          <a:p>
            <a:r>
              <a:rPr lang="en-US" sz="1600" dirty="0">
                <a:latin typeface="Comic Sans MS"/>
              </a:rPr>
              <a:t>Go down your local river, stream or pond and see if you can find any frogspawn.</a:t>
            </a:r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id="{952D7890-907C-200C-6C6A-6156F995AE39}"/>
              </a:ext>
            </a:extLst>
          </p:cNvPr>
          <p:cNvSpPr txBox="1"/>
          <p:nvPr/>
        </p:nvSpPr>
        <p:spPr>
          <a:xfrm>
            <a:off x="3632591" y="5317553"/>
            <a:ext cx="3804634" cy="830997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en-GB" sz="1600" b="1" dirty="0">
                <a:latin typeface="Comic Sans MS"/>
              </a:rPr>
              <a:t>Please read as often as possible and get your adult to write in your reading record. </a:t>
            </a:r>
          </a:p>
        </p:txBody>
      </p:sp>
      <p:pic>
        <p:nvPicPr>
          <p:cNvPr id="17" name="Picture 16" descr="Cartoon Paint Brush">
            <a:extLst>
              <a:ext uri="{FF2B5EF4-FFF2-40B4-BE49-F238E27FC236}">
                <a16:creationId xmlns:a16="http://schemas.microsoft.com/office/drawing/2014/main" id="{D74A59F2-DC00-9A76-074B-287D477AA025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2902352" y="3065299"/>
            <a:ext cx="831273" cy="897775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val="109857222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 Theme">
      <a:majorFont>
        <a:latin typeface="Aptos Display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ptos" panose="020B000402020202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16</TotalTime>
  <Words>218</Words>
  <Application>Microsoft Office PowerPoint</Application>
  <PresentationFormat>Widescreen</PresentationFormat>
  <Paragraphs>18</Paragraphs>
  <Slides>1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2" baseType="lpstr">
      <vt:lpstr>office theme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>Fiona Booth</dc:creator>
  <cp:lastModifiedBy>Fiona Booth</cp:lastModifiedBy>
  <cp:revision>598</cp:revision>
  <dcterms:created xsi:type="dcterms:W3CDTF">2025-08-03T16:43:27Z</dcterms:created>
  <dcterms:modified xsi:type="dcterms:W3CDTF">2026-02-23T09:18:19Z</dcterms:modified>
</cp:coreProperties>
</file>