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FD8E22-E659-0AC6-A44D-CB472D793747}" v="27" dt="2026-01-04T13:18:05.708"/>
    <p1510:client id="{F21A01EA-E361-7873-5EE5-8D48FB49567B}" v="9" dt="2026-01-05T10:16:10.6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F21A01EA-E361-7873-5EE5-8D48FB49567B}"/>
    <pc:docChg chg="modSld">
      <pc:chgData name="" userId="" providerId="" clId="Web-{F21A01EA-E361-7873-5EE5-8D48FB49567B}" dt="2026-01-04T13:23:39.809" v="1" actId="20577"/>
      <pc:docMkLst>
        <pc:docMk/>
      </pc:docMkLst>
      <pc:sldChg chg="modSp">
        <pc:chgData name="" userId="" providerId="" clId="Web-{F21A01EA-E361-7873-5EE5-8D48FB49567B}" dt="2026-01-04T13:23:39.809" v="1" actId="20577"/>
        <pc:sldMkLst>
          <pc:docMk/>
          <pc:sldMk cId="109857222" sldId="256"/>
        </pc:sldMkLst>
        <pc:spChg chg="mod">
          <ac:chgData name="" userId="" providerId="" clId="Web-{F21A01EA-E361-7873-5EE5-8D48FB49567B}" dt="2026-01-04T13:23:39.809" v="1" actId="20577"/>
          <ac:spMkLst>
            <pc:docMk/>
            <pc:sldMk cId="109857222" sldId="256"/>
            <ac:spMk id="2" creationId="{9089CA61-D50F-6A4D-E424-240961057402}"/>
          </ac:spMkLst>
        </pc:spChg>
      </pc:sldChg>
    </pc:docChg>
  </pc:docChgLst>
  <pc:docChgLst>
    <pc:chgData name="Lisa Francis" userId="S::lfrancis@bolton-by-bowland.lancs.sch.uk::5ebe2954-466e-4eef-80dc-1f0d393b43e2" providerId="AD" clId="Web-{F21A01EA-E361-7873-5EE5-8D48FB49567B}"/>
    <pc:docChg chg="modSld">
      <pc:chgData name="Lisa Francis" userId="S::lfrancis@bolton-by-bowland.lancs.sch.uk::5ebe2954-466e-4eef-80dc-1f0d393b43e2" providerId="AD" clId="Web-{F21A01EA-E361-7873-5EE5-8D48FB49567B}" dt="2026-01-04T13:23:50.481" v="1" actId="20577"/>
      <pc:docMkLst>
        <pc:docMk/>
      </pc:docMkLst>
      <pc:sldChg chg="modSp">
        <pc:chgData name="Lisa Francis" userId="S::lfrancis@bolton-by-bowland.lancs.sch.uk::5ebe2954-466e-4eef-80dc-1f0d393b43e2" providerId="AD" clId="Web-{F21A01EA-E361-7873-5EE5-8D48FB49567B}" dt="2026-01-04T13:23:50.481" v="1" actId="20577"/>
        <pc:sldMkLst>
          <pc:docMk/>
          <pc:sldMk cId="109857222" sldId="256"/>
        </pc:sldMkLst>
        <pc:spChg chg="mod">
          <ac:chgData name="Lisa Francis" userId="S::lfrancis@bolton-by-bowland.lancs.sch.uk::5ebe2954-466e-4eef-80dc-1f0d393b43e2" providerId="AD" clId="Web-{F21A01EA-E361-7873-5EE5-8D48FB49567B}" dt="2026-01-04T13:23:49.091" v="0" actId="20577"/>
          <ac:spMkLst>
            <pc:docMk/>
            <pc:sldMk cId="109857222" sldId="256"/>
            <ac:spMk id="2" creationId="{9089CA61-D50F-6A4D-E424-240961057402}"/>
          </ac:spMkLst>
        </pc:spChg>
        <pc:spChg chg="mod">
          <ac:chgData name="Lisa Francis" userId="S::lfrancis@bolton-by-bowland.lancs.sch.uk::5ebe2954-466e-4eef-80dc-1f0d393b43e2" providerId="AD" clId="Web-{F21A01EA-E361-7873-5EE5-8D48FB49567B}" dt="2026-01-04T13:23:50.481" v="1" actId="20577"/>
          <ac:spMkLst>
            <pc:docMk/>
            <pc:sldMk cId="109857222" sldId="256"/>
            <ac:spMk id="15" creationId="{952D7890-907C-200C-6C6A-6156F995AE39}"/>
          </ac:spMkLst>
        </pc:spChg>
      </pc:sldChg>
    </pc:docChg>
  </pc:docChgLst>
  <pc:docChgLst>
    <pc:chgData name="Lisa Francis" userId="S::lfrancis@bolton-by-bowland.lancs.sch.uk::5ebe2954-466e-4eef-80dc-1f0d393b43e2" providerId="AD" clId="Web-{12FD8E22-E659-0AC6-A44D-CB472D793747}"/>
    <pc:docChg chg="modSld">
      <pc:chgData name="Lisa Francis" userId="S::lfrancis@bolton-by-bowland.lancs.sch.uk::5ebe2954-466e-4eef-80dc-1f0d393b43e2" providerId="AD" clId="Web-{12FD8E22-E659-0AC6-A44D-CB472D793747}" dt="2026-01-04T13:18:05.708" v="13" actId="20577"/>
      <pc:docMkLst>
        <pc:docMk/>
      </pc:docMkLst>
      <pc:sldChg chg="modSp">
        <pc:chgData name="Lisa Francis" userId="S::lfrancis@bolton-by-bowland.lancs.sch.uk::5ebe2954-466e-4eef-80dc-1f0d393b43e2" providerId="AD" clId="Web-{12FD8E22-E659-0AC6-A44D-CB472D793747}" dt="2026-01-04T13:18:05.708" v="13" actId="20577"/>
        <pc:sldMkLst>
          <pc:docMk/>
          <pc:sldMk cId="109857222" sldId="256"/>
        </pc:sldMkLst>
        <pc:spChg chg="mod">
          <ac:chgData name="Lisa Francis" userId="S::lfrancis@bolton-by-bowland.lancs.sch.uk::5ebe2954-466e-4eef-80dc-1f0d393b43e2" providerId="AD" clId="Web-{12FD8E22-E659-0AC6-A44D-CB472D793747}" dt="2026-01-04T13:17:14.441" v="6" actId="20577"/>
          <ac:spMkLst>
            <pc:docMk/>
            <pc:sldMk cId="109857222" sldId="256"/>
            <ac:spMk id="3" creationId="{B2F37AC3-29FA-8B32-E388-8DB501ABEDD7}"/>
          </ac:spMkLst>
        </pc:spChg>
        <pc:spChg chg="mod">
          <ac:chgData name="Lisa Francis" userId="S::lfrancis@bolton-by-bowland.lancs.sch.uk::5ebe2954-466e-4eef-80dc-1f0d393b43e2" providerId="AD" clId="Web-{12FD8E22-E659-0AC6-A44D-CB472D793747}" dt="2026-01-04T13:18:03.114" v="11" actId="20577"/>
          <ac:spMkLst>
            <pc:docMk/>
            <pc:sldMk cId="109857222" sldId="256"/>
            <ac:spMk id="7" creationId="{D6E40D4A-A876-235E-9CC3-F609DB74BB0C}"/>
          </ac:spMkLst>
        </pc:spChg>
        <pc:spChg chg="mod">
          <ac:chgData name="Lisa Francis" userId="S::lfrancis@bolton-by-bowland.lancs.sch.uk::5ebe2954-466e-4eef-80dc-1f0d393b43e2" providerId="AD" clId="Web-{12FD8E22-E659-0AC6-A44D-CB472D793747}" dt="2026-01-04T13:18:05.708" v="13" actId="20577"/>
          <ac:spMkLst>
            <pc:docMk/>
            <pc:sldMk cId="109857222" sldId="256"/>
            <ac:spMk id="12" creationId="{5293E81E-6316-EC0B-612C-89701D98F623}"/>
          </ac:spMkLst>
        </pc:spChg>
        <pc:spChg chg="mod">
          <ac:chgData name="Lisa Francis" userId="S::lfrancis@bolton-by-bowland.lancs.sch.uk::5ebe2954-466e-4eef-80dc-1f0d393b43e2" providerId="AD" clId="Web-{12FD8E22-E659-0AC6-A44D-CB472D793747}" dt="2026-01-04T13:16:57.769" v="2" actId="20577"/>
          <ac:spMkLst>
            <pc:docMk/>
            <pc:sldMk cId="109857222" sldId="256"/>
            <ac:spMk id="15" creationId="{952D7890-907C-200C-6C6A-6156F995AE39}"/>
          </ac:spMkLst>
        </pc:spChg>
        <pc:spChg chg="mod">
          <ac:chgData name="Lisa Francis" userId="S::lfrancis@bolton-by-bowland.lancs.sch.uk::5ebe2954-466e-4eef-80dc-1f0d393b43e2" providerId="AD" clId="Web-{12FD8E22-E659-0AC6-A44D-CB472D793747}" dt="2026-01-04T13:17:37.566" v="7" actId="20577"/>
          <ac:spMkLst>
            <pc:docMk/>
            <pc:sldMk cId="109857222" sldId="256"/>
            <ac:spMk id="18" creationId="{2D3E5946-15CC-6AF4-C4EB-5AE6B6F41C6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lickr.com/photos/brickresort/25503037213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12" Type="http://schemas.openxmlformats.org/officeDocument/2006/relationships/hyperlink" Target="https://www.wallpaperflare.com/jesus-christ-on-the-cross-crucifixion-of-christ-god-lord-jesus-wallpaper-tudem/download/5120x288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xhere.com/en/photo/1392906" TargetMode="External"/><Relationship Id="rId11" Type="http://schemas.openxmlformats.org/officeDocument/2006/relationships/image" Target="../media/image6.jpeg"/><Relationship Id="rId5" Type="http://schemas.openxmlformats.org/officeDocument/2006/relationships/image" Target="../media/image3.jpeg"/><Relationship Id="rId10" Type="http://schemas.openxmlformats.org/officeDocument/2006/relationships/hyperlink" Target="https://pxhere.com/en/photo/1571831" TargetMode="External"/><Relationship Id="rId4" Type="http://schemas.openxmlformats.org/officeDocument/2006/relationships/hyperlink" Target="https://quirkylacquerista.wordpress.com/2013/12/12/snowflakes-nails/" TargetMode="External"/><Relationship Id="rId9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logo&#10;&#10;AI-generated content may be incorrect.">
            <a:extLst>
              <a:ext uri="{FF2B5EF4-FFF2-40B4-BE49-F238E27FC236}">
                <a16:creationId xmlns:a16="http://schemas.microsoft.com/office/drawing/2014/main" id="{244F7D50-C46C-6A2C-C2C4-F7C60CB96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9459" y="1566784"/>
            <a:ext cx="3193692" cy="274296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6E40D4A-A876-235E-9CC3-F609DB74BB0C}"/>
              </a:ext>
            </a:extLst>
          </p:cNvPr>
          <p:cNvSpPr txBox="1"/>
          <p:nvPr/>
        </p:nvSpPr>
        <p:spPr>
          <a:xfrm>
            <a:off x="9056467" y="348874"/>
            <a:ext cx="3038183" cy="1384995"/>
          </a:xfrm>
          <a:custGeom>
            <a:avLst/>
            <a:gdLst>
              <a:gd name="csX0" fmla="*/ 0 w 3038183"/>
              <a:gd name="csY0" fmla="*/ 0 h 1384995"/>
              <a:gd name="csX1" fmla="*/ 567127 w 3038183"/>
              <a:gd name="csY1" fmla="*/ 0 h 1384995"/>
              <a:gd name="csX2" fmla="*/ 1134255 w 3038183"/>
              <a:gd name="csY2" fmla="*/ 0 h 1384995"/>
              <a:gd name="csX3" fmla="*/ 1549473 w 3038183"/>
              <a:gd name="csY3" fmla="*/ 0 h 1384995"/>
              <a:gd name="csX4" fmla="*/ 1964692 w 3038183"/>
              <a:gd name="csY4" fmla="*/ 0 h 1384995"/>
              <a:gd name="csX5" fmla="*/ 2471056 w 3038183"/>
              <a:gd name="csY5" fmla="*/ 0 h 1384995"/>
              <a:gd name="csX6" fmla="*/ 3038183 w 3038183"/>
              <a:gd name="csY6" fmla="*/ 0 h 1384995"/>
              <a:gd name="csX7" fmla="*/ 3038183 w 3038183"/>
              <a:gd name="csY7" fmla="*/ 433965 h 1384995"/>
              <a:gd name="csX8" fmla="*/ 3038183 w 3038183"/>
              <a:gd name="csY8" fmla="*/ 895630 h 1384995"/>
              <a:gd name="csX9" fmla="*/ 3038183 w 3038183"/>
              <a:gd name="csY9" fmla="*/ 1384995 h 1384995"/>
              <a:gd name="csX10" fmla="*/ 2622965 w 3038183"/>
              <a:gd name="csY10" fmla="*/ 1384995 h 1384995"/>
              <a:gd name="csX11" fmla="*/ 2055837 w 3038183"/>
              <a:gd name="csY11" fmla="*/ 1384995 h 1384995"/>
              <a:gd name="csX12" fmla="*/ 1519092 w 3038183"/>
              <a:gd name="csY12" fmla="*/ 1384995 h 1384995"/>
              <a:gd name="csX13" fmla="*/ 1012728 w 3038183"/>
              <a:gd name="csY13" fmla="*/ 1384995 h 1384995"/>
              <a:gd name="csX14" fmla="*/ 536746 w 3038183"/>
              <a:gd name="csY14" fmla="*/ 1384995 h 1384995"/>
              <a:gd name="csX15" fmla="*/ 0 w 3038183"/>
              <a:gd name="csY15" fmla="*/ 1384995 h 1384995"/>
              <a:gd name="csX16" fmla="*/ 0 w 3038183"/>
              <a:gd name="csY16" fmla="*/ 923330 h 1384995"/>
              <a:gd name="csX17" fmla="*/ 0 w 3038183"/>
              <a:gd name="csY17" fmla="*/ 447815 h 1384995"/>
              <a:gd name="csX18" fmla="*/ 0 w 3038183"/>
              <a:gd name="csY18" fmla="*/ 0 h 138499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3038183" h="1384995" extrusionOk="0">
                <a:moveTo>
                  <a:pt x="0" y="0"/>
                </a:moveTo>
                <a:cubicBezTo>
                  <a:pt x="118955" y="-32860"/>
                  <a:pt x="299032" y="37322"/>
                  <a:pt x="567127" y="0"/>
                </a:cubicBezTo>
                <a:cubicBezTo>
                  <a:pt x="835222" y="-37322"/>
                  <a:pt x="915134" y="56985"/>
                  <a:pt x="1134255" y="0"/>
                </a:cubicBezTo>
                <a:cubicBezTo>
                  <a:pt x="1353376" y="-56985"/>
                  <a:pt x="1443121" y="23995"/>
                  <a:pt x="1549473" y="0"/>
                </a:cubicBezTo>
                <a:cubicBezTo>
                  <a:pt x="1655825" y="-23995"/>
                  <a:pt x="1866697" y="7987"/>
                  <a:pt x="1964692" y="0"/>
                </a:cubicBezTo>
                <a:cubicBezTo>
                  <a:pt x="2062687" y="-7987"/>
                  <a:pt x="2220596" y="12973"/>
                  <a:pt x="2471056" y="0"/>
                </a:cubicBezTo>
                <a:cubicBezTo>
                  <a:pt x="2721516" y="-12973"/>
                  <a:pt x="2782221" y="4836"/>
                  <a:pt x="3038183" y="0"/>
                </a:cubicBezTo>
                <a:cubicBezTo>
                  <a:pt x="3082362" y="87368"/>
                  <a:pt x="3028260" y="269426"/>
                  <a:pt x="3038183" y="433965"/>
                </a:cubicBezTo>
                <a:cubicBezTo>
                  <a:pt x="3048106" y="598504"/>
                  <a:pt x="3014464" y="672339"/>
                  <a:pt x="3038183" y="895630"/>
                </a:cubicBezTo>
                <a:cubicBezTo>
                  <a:pt x="3061902" y="1118922"/>
                  <a:pt x="3033115" y="1181331"/>
                  <a:pt x="3038183" y="1384995"/>
                </a:cubicBezTo>
                <a:cubicBezTo>
                  <a:pt x="2894982" y="1431938"/>
                  <a:pt x="2721321" y="1346648"/>
                  <a:pt x="2622965" y="1384995"/>
                </a:cubicBezTo>
                <a:cubicBezTo>
                  <a:pt x="2524609" y="1423342"/>
                  <a:pt x="2203578" y="1336263"/>
                  <a:pt x="2055837" y="1384995"/>
                </a:cubicBezTo>
                <a:cubicBezTo>
                  <a:pt x="1908096" y="1433727"/>
                  <a:pt x="1750755" y="1328807"/>
                  <a:pt x="1519092" y="1384995"/>
                </a:cubicBezTo>
                <a:cubicBezTo>
                  <a:pt x="1287430" y="1441183"/>
                  <a:pt x="1237025" y="1379971"/>
                  <a:pt x="1012728" y="1384995"/>
                </a:cubicBezTo>
                <a:cubicBezTo>
                  <a:pt x="788431" y="1390019"/>
                  <a:pt x="749400" y="1372203"/>
                  <a:pt x="536746" y="1384995"/>
                </a:cubicBezTo>
                <a:cubicBezTo>
                  <a:pt x="324092" y="1397787"/>
                  <a:pt x="209153" y="1329625"/>
                  <a:pt x="0" y="1384995"/>
                </a:cubicBezTo>
                <a:cubicBezTo>
                  <a:pt x="-55239" y="1204203"/>
                  <a:pt x="16298" y="1143243"/>
                  <a:pt x="0" y="923330"/>
                </a:cubicBezTo>
                <a:cubicBezTo>
                  <a:pt x="-16298" y="703417"/>
                  <a:pt x="36376" y="584258"/>
                  <a:pt x="0" y="447815"/>
                </a:cubicBezTo>
                <a:cubicBezTo>
                  <a:pt x="-36376" y="311372"/>
                  <a:pt x="4863" y="117765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412319401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err="1">
                <a:latin typeface="Comic Sans MS"/>
              </a:rPr>
              <a:t>Maths</a:t>
            </a:r>
            <a:r>
              <a:rPr lang="en-US" sz="1400">
                <a:latin typeface="Comic Sans MS"/>
              </a:rPr>
              <a:t>: </a:t>
            </a:r>
            <a:endParaRPr lang="en-US">
              <a:latin typeface="Comic Sans MS"/>
            </a:endParaRPr>
          </a:p>
          <a:p>
            <a:r>
              <a:rPr lang="en-US" sz="1400">
                <a:latin typeface="Comic Sans MS"/>
              </a:rPr>
              <a:t>Count to 15</a:t>
            </a:r>
            <a:endParaRPr lang="en-US">
              <a:latin typeface="Comic Sans MS"/>
            </a:endParaRPr>
          </a:p>
          <a:p>
            <a:r>
              <a:rPr lang="en-US" sz="1400">
                <a:latin typeface="Comic Sans MS" panose="030F0702030302020204" pitchFamily="66" charset="0"/>
              </a:rPr>
              <a:t>Order numbers to 10</a:t>
            </a:r>
          </a:p>
          <a:p>
            <a:r>
              <a:rPr lang="en-US" sz="1400" err="1">
                <a:latin typeface="Comic Sans MS"/>
              </a:rPr>
              <a:t>Practise</a:t>
            </a:r>
            <a:r>
              <a:rPr lang="en-US" sz="1400">
                <a:latin typeface="Comic Sans MS"/>
              </a:rPr>
              <a:t> counting sets of objects to 10</a:t>
            </a:r>
          </a:p>
          <a:p>
            <a:r>
              <a:rPr lang="en-US" sz="1400">
                <a:latin typeface="Comic Sans MS" panose="030F0702030302020204" pitchFamily="66" charset="0"/>
              </a:rPr>
              <a:t>Count back from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5923F6-87C6-2857-A7FA-FB43F62EED8A}"/>
              </a:ext>
            </a:extLst>
          </p:cNvPr>
          <p:cNvSpPr txBox="1"/>
          <p:nvPr/>
        </p:nvSpPr>
        <p:spPr>
          <a:xfrm>
            <a:off x="84059" y="881911"/>
            <a:ext cx="2718217" cy="738664"/>
          </a:xfrm>
          <a:custGeom>
            <a:avLst/>
            <a:gdLst>
              <a:gd name="csX0" fmla="*/ 0 w 2718217"/>
              <a:gd name="csY0" fmla="*/ 0 h 738664"/>
              <a:gd name="csX1" fmla="*/ 2718217 w 2718217"/>
              <a:gd name="csY1" fmla="*/ 0 h 738664"/>
              <a:gd name="csX2" fmla="*/ 2718217 w 2718217"/>
              <a:gd name="csY2" fmla="*/ 738664 h 738664"/>
              <a:gd name="csX3" fmla="*/ 0 w 2718217"/>
              <a:gd name="csY3" fmla="*/ 738664 h 738664"/>
              <a:gd name="csX4" fmla="*/ 0 w 2718217"/>
              <a:gd name="csY4" fmla="*/ 0 h 73866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2718217" h="738664" extrusionOk="0">
                <a:moveTo>
                  <a:pt x="0" y="0"/>
                </a:moveTo>
                <a:cubicBezTo>
                  <a:pt x="762721" y="-159387"/>
                  <a:pt x="2269266" y="148095"/>
                  <a:pt x="2718217" y="0"/>
                </a:cubicBezTo>
                <a:cubicBezTo>
                  <a:pt x="2680838" y="141767"/>
                  <a:pt x="2656859" y="644492"/>
                  <a:pt x="2718217" y="738664"/>
                </a:cubicBezTo>
                <a:cubicBezTo>
                  <a:pt x="2052018" y="587500"/>
                  <a:pt x="745556" y="724654"/>
                  <a:pt x="0" y="738664"/>
                </a:cubicBezTo>
                <a:cubicBezTo>
                  <a:pt x="-19919" y="495155"/>
                  <a:pt x="62241" y="11947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6298993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latin typeface="Comic Sans MS" panose="030F0702030302020204" pitchFamily="66" charset="0"/>
              </a:rPr>
              <a:t>Art:</a:t>
            </a:r>
            <a:r>
              <a:rPr lang="en-US" sz="1400">
                <a:latin typeface="Comic Sans MS" panose="030F0702030302020204" pitchFamily="66" charset="0"/>
                <a:ea typeface="+mn-lt"/>
                <a:cs typeface="+mn-lt"/>
              </a:rPr>
              <a:t> Create your own drawing/ painting/ collage of a fruit or vegetable.</a:t>
            </a:r>
            <a:endParaRPr lang="en-US" sz="140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EC304E-6A6D-23C7-6E96-A978BDF15211}"/>
              </a:ext>
            </a:extLst>
          </p:cNvPr>
          <p:cNvSpPr txBox="1"/>
          <p:nvPr/>
        </p:nvSpPr>
        <p:spPr>
          <a:xfrm>
            <a:off x="3999394" y="5847503"/>
            <a:ext cx="2743200" cy="738664"/>
          </a:xfrm>
          <a:custGeom>
            <a:avLst/>
            <a:gdLst>
              <a:gd name="csX0" fmla="*/ 0 w 2743200"/>
              <a:gd name="csY0" fmla="*/ 0 h 738664"/>
              <a:gd name="csX1" fmla="*/ 740664 w 2743200"/>
              <a:gd name="csY1" fmla="*/ 0 h 738664"/>
              <a:gd name="csX2" fmla="*/ 1453896 w 2743200"/>
              <a:gd name="csY2" fmla="*/ 0 h 738664"/>
              <a:gd name="csX3" fmla="*/ 2057400 w 2743200"/>
              <a:gd name="csY3" fmla="*/ 0 h 738664"/>
              <a:gd name="csX4" fmla="*/ 2743200 w 2743200"/>
              <a:gd name="csY4" fmla="*/ 0 h 738664"/>
              <a:gd name="csX5" fmla="*/ 2743200 w 2743200"/>
              <a:gd name="csY5" fmla="*/ 354559 h 738664"/>
              <a:gd name="csX6" fmla="*/ 2743200 w 2743200"/>
              <a:gd name="csY6" fmla="*/ 738664 h 738664"/>
              <a:gd name="csX7" fmla="*/ 2002536 w 2743200"/>
              <a:gd name="csY7" fmla="*/ 738664 h 738664"/>
              <a:gd name="csX8" fmla="*/ 1261872 w 2743200"/>
              <a:gd name="csY8" fmla="*/ 738664 h 738664"/>
              <a:gd name="csX9" fmla="*/ 630936 w 2743200"/>
              <a:gd name="csY9" fmla="*/ 738664 h 738664"/>
              <a:gd name="csX10" fmla="*/ 0 w 2743200"/>
              <a:gd name="csY10" fmla="*/ 738664 h 738664"/>
              <a:gd name="csX11" fmla="*/ 0 w 2743200"/>
              <a:gd name="csY11" fmla="*/ 369332 h 738664"/>
              <a:gd name="csX12" fmla="*/ 0 w 2743200"/>
              <a:gd name="csY12" fmla="*/ 0 h 73866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2743200" h="738664" extrusionOk="0">
                <a:moveTo>
                  <a:pt x="0" y="0"/>
                </a:moveTo>
                <a:cubicBezTo>
                  <a:pt x="302241" y="-1105"/>
                  <a:pt x="495935" y="-8939"/>
                  <a:pt x="740664" y="0"/>
                </a:cubicBezTo>
                <a:cubicBezTo>
                  <a:pt x="985393" y="8939"/>
                  <a:pt x="1193477" y="-21429"/>
                  <a:pt x="1453896" y="0"/>
                </a:cubicBezTo>
                <a:cubicBezTo>
                  <a:pt x="1714315" y="21429"/>
                  <a:pt x="1773484" y="-23679"/>
                  <a:pt x="2057400" y="0"/>
                </a:cubicBezTo>
                <a:cubicBezTo>
                  <a:pt x="2341316" y="23679"/>
                  <a:pt x="2549691" y="7964"/>
                  <a:pt x="2743200" y="0"/>
                </a:cubicBezTo>
                <a:cubicBezTo>
                  <a:pt x="2756042" y="165328"/>
                  <a:pt x="2747796" y="205229"/>
                  <a:pt x="2743200" y="354559"/>
                </a:cubicBezTo>
                <a:cubicBezTo>
                  <a:pt x="2738604" y="503889"/>
                  <a:pt x="2731297" y="628386"/>
                  <a:pt x="2743200" y="738664"/>
                </a:cubicBezTo>
                <a:cubicBezTo>
                  <a:pt x="2572907" y="760785"/>
                  <a:pt x="2370962" y="741055"/>
                  <a:pt x="2002536" y="738664"/>
                </a:cubicBezTo>
                <a:cubicBezTo>
                  <a:pt x="1634110" y="736273"/>
                  <a:pt x="1505684" y="707989"/>
                  <a:pt x="1261872" y="738664"/>
                </a:cubicBezTo>
                <a:cubicBezTo>
                  <a:pt x="1018060" y="769339"/>
                  <a:pt x="929704" y="759071"/>
                  <a:pt x="630936" y="738664"/>
                </a:cubicBezTo>
                <a:cubicBezTo>
                  <a:pt x="332168" y="718257"/>
                  <a:pt x="190619" y="720201"/>
                  <a:pt x="0" y="738664"/>
                </a:cubicBezTo>
                <a:cubicBezTo>
                  <a:pt x="3246" y="613291"/>
                  <a:pt x="-7622" y="480736"/>
                  <a:pt x="0" y="369332"/>
                </a:cubicBezTo>
                <a:cubicBezTo>
                  <a:pt x="7622" y="257928"/>
                  <a:pt x="-4412" y="17154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612412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latin typeface="Comic Sans MS" panose="030F0702030302020204" pitchFamily="66" charset="0"/>
              </a:rPr>
              <a:t>DT: Make your own fruit smoothie or fruit kebab. Can you write a recipe?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93E81E-6316-EC0B-612C-89701D98F623}"/>
              </a:ext>
            </a:extLst>
          </p:cNvPr>
          <p:cNvSpPr txBox="1"/>
          <p:nvPr/>
        </p:nvSpPr>
        <p:spPr>
          <a:xfrm>
            <a:off x="3474721" y="1016141"/>
            <a:ext cx="5430794" cy="646331"/>
          </a:xfrm>
          <a:custGeom>
            <a:avLst/>
            <a:gdLst>
              <a:gd name="csX0" fmla="*/ 0 w 5430794"/>
              <a:gd name="csY0" fmla="*/ 0 h 646331"/>
              <a:gd name="csX1" fmla="*/ 5430794 w 5430794"/>
              <a:gd name="csY1" fmla="*/ 0 h 646331"/>
              <a:gd name="csX2" fmla="*/ 5430794 w 5430794"/>
              <a:gd name="csY2" fmla="*/ 646331 h 646331"/>
              <a:gd name="csX3" fmla="*/ 0 w 5430794"/>
              <a:gd name="csY3" fmla="*/ 646331 h 646331"/>
              <a:gd name="csX4" fmla="*/ 0 w 5430794"/>
              <a:gd name="csY4" fmla="*/ 0 h 6463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5430794" h="646331" extrusionOk="0">
                <a:moveTo>
                  <a:pt x="0" y="0"/>
                </a:moveTo>
                <a:cubicBezTo>
                  <a:pt x="1765965" y="-113254"/>
                  <a:pt x="4083806" y="102601"/>
                  <a:pt x="5430794" y="0"/>
                </a:cubicBezTo>
                <a:cubicBezTo>
                  <a:pt x="5376524" y="266053"/>
                  <a:pt x="5402647" y="407712"/>
                  <a:pt x="5430794" y="646331"/>
                </a:cubicBezTo>
                <a:cubicBezTo>
                  <a:pt x="4535991" y="702141"/>
                  <a:pt x="2119948" y="815289"/>
                  <a:pt x="0" y="646331"/>
                </a:cubicBezTo>
                <a:cubicBezTo>
                  <a:pt x="3657" y="327601"/>
                  <a:pt x="-35263" y="282719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49921161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>
                <a:latin typeface="Comic Sans MS"/>
              </a:rPr>
              <a:t>Spring Homework ideas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37AC3-29FA-8B32-E388-8DB501ABEDD7}"/>
              </a:ext>
            </a:extLst>
          </p:cNvPr>
          <p:cNvSpPr txBox="1"/>
          <p:nvPr/>
        </p:nvSpPr>
        <p:spPr>
          <a:xfrm>
            <a:off x="8548498" y="3858825"/>
            <a:ext cx="3645203" cy="954107"/>
          </a:xfrm>
          <a:custGeom>
            <a:avLst/>
            <a:gdLst>
              <a:gd name="csX0" fmla="*/ 0 w 3645203"/>
              <a:gd name="csY0" fmla="*/ 0 h 954107"/>
              <a:gd name="csX1" fmla="*/ 447839 w 3645203"/>
              <a:gd name="csY1" fmla="*/ 0 h 954107"/>
              <a:gd name="csX2" fmla="*/ 1005035 w 3645203"/>
              <a:gd name="csY2" fmla="*/ 0 h 954107"/>
              <a:gd name="csX3" fmla="*/ 1452874 w 3645203"/>
              <a:gd name="csY3" fmla="*/ 0 h 954107"/>
              <a:gd name="csX4" fmla="*/ 2010069 w 3645203"/>
              <a:gd name="csY4" fmla="*/ 0 h 954107"/>
              <a:gd name="csX5" fmla="*/ 2603716 w 3645203"/>
              <a:gd name="csY5" fmla="*/ 0 h 954107"/>
              <a:gd name="csX6" fmla="*/ 3160912 w 3645203"/>
              <a:gd name="csY6" fmla="*/ 0 h 954107"/>
              <a:gd name="csX7" fmla="*/ 3645203 w 3645203"/>
              <a:gd name="csY7" fmla="*/ 0 h 954107"/>
              <a:gd name="csX8" fmla="*/ 3645203 w 3645203"/>
              <a:gd name="csY8" fmla="*/ 467512 h 954107"/>
              <a:gd name="csX9" fmla="*/ 3645203 w 3645203"/>
              <a:gd name="csY9" fmla="*/ 954107 h 954107"/>
              <a:gd name="csX10" fmla="*/ 3233816 w 3645203"/>
              <a:gd name="csY10" fmla="*/ 954107 h 954107"/>
              <a:gd name="csX11" fmla="*/ 2822429 w 3645203"/>
              <a:gd name="csY11" fmla="*/ 954107 h 954107"/>
              <a:gd name="csX12" fmla="*/ 2228781 w 3645203"/>
              <a:gd name="csY12" fmla="*/ 954107 h 954107"/>
              <a:gd name="csX13" fmla="*/ 1817394 w 3645203"/>
              <a:gd name="csY13" fmla="*/ 954107 h 954107"/>
              <a:gd name="csX14" fmla="*/ 1223747 w 3645203"/>
              <a:gd name="csY14" fmla="*/ 954107 h 954107"/>
              <a:gd name="csX15" fmla="*/ 739455 w 3645203"/>
              <a:gd name="csY15" fmla="*/ 954107 h 954107"/>
              <a:gd name="csX16" fmla="*/ 0 w 3645203"/>
              <a:gd name="csY16" fmla="*/ 954107 h 954107"/>
              <a:gd name="csX17" fmla="*/ 0 w 3645203"/>
              <a:gd name="csY17" fmla="*/ 505677 h 954107"/>
              <a:gd name="csX18" fmla="*/ 0 w 3645203"/>
              <a:gd name="csY18" fmla="*/ 0 h 9541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3645203" h="954107" extrusionOk="0">
                <a:moveTo>
                  <a:pt x="0" y="0"/>
                </a:moveTo>
                <a:cubicBezTo>
                  <a:pt x="112081" y="-18119"/>
                  <a:pt x="356188" y="28685"/>
                  <a:pt x="447839" y="0"/>
                </a:cubicBezTo>
                <a:cubicBezTo>
                  <a:pt x="539490" y="-28685"/>
                  <a:pt x="817763" y="38962"/>
                  <a:pt x="1005035" y="0"/>
                </a:cubicBezTo>
                <a:cubicBezTo>
                  <a:pt x="1192307" y="-38962"/>
                  <a:pt x="1249609" y="34153"/>
                  <a:pt x="1452874" y="0"/>
                </a:cubicBezTo>
                <a:cubicBezTo>
                  <a:pt x="1656139" y="-34153"/>
                  <a:pt x="1858064" y="34921"/>
                  <a:pt x="2010069" y="0"/>
                </a:cubicBezTo>
                <a:cubicBezTo>
                  <a:pt x="2162074" y="-34921"/>
                  <a:pt x="2345931" y="56956"/>
                  <a:pt x="2603716" y="0"/>
                </a:cubicBezTo>
                <a:cubicBezTo>
                  <a:pt x="2861501" y="-56956"/>
                  <a:pt x="3049329" y="43364"/>
                  <a:pt x="3160912" y="0"/>
                </a:cubicBezTo>
                <a:cubicBezTo>
                  <a:pt x="3272495" y="-43364"/>
                  <a:pt x="3499020" y="57222"/>
                  <a:pt x="3645203" y="0"/>
                </a:cubicBezTo>
                <a:cubicBezTo>
                  <a:pt x="3683360" y="109617"/>
                  <a:pt x="3641548" y="351337"/>
                  <a:pt x="3645203" y="467512"/>
                </a:cubicBezTo>
                <a:cubicBezTo>
                  <a:pt x="3648858" y="583687"/>
                  <a:pt x="3643300" y="805431"/>
                  <a:pt x="3645203" y="954107"/>
                </a:cubicBezTo>
                <a:cubicBezTo>
                  <a:pt x="3510932" y="967741"/>
                  <a:pt x="3380151" y="932166"/>
                  <a:pt x="3233816" y="954107"/>
                </a:cubicBezTo>
                <a:cubicBezTo>
                  <a:pt x="3087481" y="976048"/>
                  <a:pt x="2930006" y="907561"/>
                  <a:pt x="2822429" y="954107"/>
                </a:cubicBezTo>
                <a:cubicBezTo>
                  <a:pt x="2714852" y="1000653"/>
                  <a:pt x="2362194" y="925861"/>
                  <a:pt x="2228781" y="954107"/>
                </a:cubicBezTo>
                <a:cubicBezTo>
                  <a:pt x="2095368" y="982353"/>
                  <a:pt x="1970797" y="906640"/>
                  <a:pt x="1817394" y="954107"/>
                </a:cubicBezTo>
                <a:cubicBezTo>
                  <a:pt x="1663991" y="1001574"/>
                  <a:pt x="1437468" y="894639"/>
                  <a:pt x="1223747" y="954107"/>
                </a:cubicBezTo>
                <a:cubicBezTo>
                  <a:pt x="1010026" y="1013575"/>
                  <a:pt x="891577" y="941976"/>
                  <a:pt x="739455" y="954107"/>
                </a:cubicBezTo>
                <a:cubicBezTo>
                  <a:pt x="587333" y="966238"/>
                  <a:pt x="212308" y="953243"/>
                  <a:pt x="0" y="954107"/>
                </a:cubicBezTo>
                <a:cubicBezTo>
                  <a:pt x="-25011" y="852825"/>
                  <a:pt x="11007" y="714607"/>
                  <a:pt x="0" y="505677"/>
                </a:cubicBezTo>
                <a:cubicBezTo>
                  <a:pt x="-11007" y="296747"/>
                  <a:pt x="17890" y="19134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4472C4"/>
            </a:solidFill>
            <a:extLst>
              <a:ext uri="{C807C97D-BFC1-408E-A445-0C87EB9F89A2}">
                <ask:lineSketchStyleProps xmlns:ask="http://schemas.microsoft.com/office/drawing/2018/sketchyshapes" sd="3741190731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>
                <a:latin typeface="Comic Sans MS"/>
              </a:rPr>
              <a:t>Geography: Design and make a vehicle to go exploring the world. </a:t>
            </a:r>
            <a:r>
              <a:rPr lang="en-US" sz="1400">
                <a:latin typeface="Comic Sans MS"/>
              </a:rPr>
              <a:t>What materials will you use? Lego, junk modelling? This could be a car, rocket or a boat.</a:t>
            </a:r>
            <a:endParaRPr lang="en-GB" sz="1400">
              <a:latin typeface="Comic Sans M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52D7890-907C-200C-6C6A-6156F995AE39}"/>
              </a:ext>
            </a:extLst>
          </p:cNvPr>
          <p:cNvSpPr txBox="1"/>
          <p:nvPr/>
        </p:nvSpPr>
        <p:spPr>
          <a:xfrm>
            <a:off x="2937926" y="85802"/>
            <a:ext cx="6566226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>
                <a:latin typeface="Comic Sans MS"/>
              </a:rPr>
              <a:t>Please read as often as possible and get your adult to write in your reading record. Practise tricky words and GPCs from Autumn 1.</a:t>
            </a:r>
          </a:p>
        </p:txBody>
      </p:sp>
      <p:sp>
        <p:nvSpPr>
          <p:cNvPr id="2" name="TextBox 4">
            <a:extLst>
              <a:ext uri="{FF2B5EF4-FFF2-40B4-BE49-F238E27FC236}">
                <a16:creationId xmlns:a16="http://schemas.microsoft.com/office/drawing/2014/main" id="{9089CA61-D50F-6A4D-E424-240961057402}"/>
              </a:ext>
            </a:extLst>
          </p:cNvPr>
          <p:cNvSpPr txBox="1"/>
          <p:nvPr/>
        </p:nvSpPr>
        <p:spPr>
          <a:xfrm>
            <a:off x="219709" y="4120434"/>
            <a:ext cx="2323496" cy="1384995"/>
          </a:xfrm>
          <a:custGeom>
            <a:avLst/>
            <a:gdLst>
              <a:gd name="csX0" fmla="*/ 0 w 2323496"/>
              <a:gd name="csY0" fmla="*/ 0 h 1384995"/>
              <a:gd name="csX1" fmla="*/ 627344 w 2323496"/>
              <a:gd name="csY1" fmla="*/ 0 h 1384995"/>
              <a:gd name="csX2" fmla="*/ 1254688 w 2323496"/>
              <a:gd name="csY2" fmla="*/ 0 h 1384995"/>
              <a:gd name="csX3" fmla="*/ 2323496 w 2323496"/>
              <a:gd name="csY3" fmla="*/ 0 h 1384995"/>
              <a:gd name="csX4" fmla="*/ 2323496 w 2323496"/>
              <a:gd name="csY4" fmla="*/ 678648 h 1384995"/>
              <a:gd name="csX5" fmla="*/ 2323496 w 2323496"/>
              <a:gd name="csY5" fmla="*/ 1384995 h 1384995"/>
              <a:gd name="csX6" fmla="*/ 1742622 w 2323496"/>
              <a:gd name="csY6" fmla="*/ 1384995 h 1384995"/>
              <a:gd name="csX7" fmla="*/ 1208218 w 2323496"/>
              <a:gd name="csY7" fmla="*/ 1384995 h 1384995"/>
              <a:gd name="csX8" fmla="*/ 604109 w 2323496"/>
              <a:gd name="csY8" fmla="*/ 1384995 h 1384995"/>
              <a:gd name="csX9" fmla="*/ 0 w 2323496"/>
              <a:gd name="csY9" fmla="*/ 1384995 h 1384995"/>
              <a:gd name="csX10" fmla="*/ 0 w 2323496"/>
              <a:gd name="csY10" fmla="*/ 692498 h 1384995"/>
              <a:gd name="csX11" fmla="*/ 0 w 2323496"/>
              <a:gd name="csY11" fmla="*/ 0 h 138499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2323496" h="1384995" extrusionOk="0">
                <a:moveTo>
                  <a:pt x="0" y="0"/>
                </a:moveTo>
                <a:cubicBezTo>
                  <a:pt x="244053" y="-8728"/>
                  <a:pt x="438216" y="-8550"/>
                  <a:pt x="627344" y="0"/>
                </a:cubicBezTo>
                <a:cubicBezTo>
                  <a:pt x="816472" y="8550"/>
                  <a:pt x="1026901" y="11733"/>
                  <a:pt x="1254688" y="0"/>
                </a:cubicBezTo>
                <a:cubicBezTo>
                  <a:pt x="1482475" y="-11733"/>
                  <a:pt x="2019299" y="-38672"/>
                  <a:pt x="2323496" y="0"/>
                </a:cubicBezTo>
                <a:cubicBezTo>
                  <a:pt x="2327438" y="241046"/>
                  <a:pt x="2349797" y="484158"/>
                  <a:pt x="2323496" y="678648"/>
                </a:cubicBezTo>
                <a:cubicBezTo>
                  <a:pt x="2297195" y="873138"/>
                  <a:pt x="2293842" y="1177513"/>
                  <a:pt x="2323496" y="1384995"/>
                </a:cubicBezTo>
                <a:cubicBezTo>
                  <a:pt x="2172420" y="1365925"/>
                  <a:pt x="1878030" y="1359815"/>
                  <a:pt x="1742622" y="1384995"/>
                </a:cubicBezTo>
                <a:cubicBezTo>
                  <a:pt x="1607214" y="1410175"/>
                  <a:pt x="1460462" y="1385101"/>
                  <a:pt x="1208218" y="1384995"/>
                </a:cubicBezTo>
                <a:cubicBezTo>
                  <a:pt x="955974" y="1384889"/>
                  <a:pt x="862907" y="1412511"/>
                  <a:pt x="604109" y="1384995"/>
                </a:cubicBezTo>
                <a:cubicBezTo>
                  <a:pt x="345311" y="1357479"/>
                  <a:pt x="201172" y="1371791"/>
                  <a:pt x="0" y="1384995"/>
                </a:cubicBezTo>
                <a:cubicBezTo>
                  <a:pt x="-32638" y="1192868"/>
                  <a:pt x="-31778" y="976552"/>
                  <a:pt x="0" y="692498"/>
                </a:cubicBezTo>
                <a:cubicBezTo>
                  <a:pt x="31778" y="408444"/>
                  <a:pt x="-29512" y="297447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09651708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>
                <a:latin typeface="Comic Sans MS"/>
              </a:rPr>
              <a:t>R.E: Read a Bible story about Jesus. Draw a picture of him helping someone and write a few sentences to accompany your picture.</a:t>
            </a:r>
            <a:endParaRPr lang="en-US" sz="1400">
              <a:latin typeface="Comic Sans MS" panose="030F0702030302020204" pitchFamily="66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8640904-D3B6-1430-75BD-779E5EEEE988}"/>
              </a:ext>
            </a:extLst>
          </p:cNvPr>
          <p:cNvSpPr txBox="1"/>
          <p:nvPr/>
        </p:nvSpPr>
        <p:spPr>
          <a:xfrm>
            <a:off x="3270149" y="4337109"/>
            <a:ext cx="2383782" cy="954107"/>
          </a:xfrm>
          <a:custGeom>
            <a:avLst/>
            <a:gdLst>
              <a:gd name="csX0" fmla="*/ 0 w 2383782"/>
              <a:gd name="csY0" fmla="*/ 0 h 954107"/>
              <a:gd name="csX1" fmla="*/ 643621 w 2383782"/>
              <a:gd name="csY1" fmla="*/ 0 h 954107"/>
              <a:gd name="csX2" fmla="*/ 1239567 w 2383782"/>
              <a:gd name="csY2" fmla="*/ 0 h 954107"/>
              <a:gd name="csX3" fmla="*/ 1859350 w 2383782"/>
              <a:gd name="csY3" fmla="*/ 0 h 954107"/>
              <a:gd name="csX4" fmla="*/ 2383782 w 2383782"/>
              <a:gd name="csY4" fmla="*/ 0 h 954107"/>
              <a:gd name="csX5" fmla="*/ 2383782 w 2383782"/>
              <a:gd name="csY5" fmla="*/ 467512 h 954107"/>
              <a:gd name="csX6" fmla="*/ 2383782 w 2383782"/>
              <a:gd name="csY6" fmla="*/ 954107 h 954107"/>
              <a:gd name="csX7" fmla="*/ 1740161 w 2383782"/>
              <a:gd name="csY7" fmla="*/ 954107 h 954107"/>
              <a:gd name="csX8" fmla="*/ 1096540 w 2383782"/>
              <a:gd name="csY8" fmla="*/ 954107 h 954107"/>
              <a:gd name="csX9" fmla="*/ 0 w 2383782"/>
              <a:gd name="csY9" fmla="*/ 954107 h 954107"/>
              <a:gd name="csX10" fmla="*/ 0 w 2383782"/>
              <a:gd name="csY10" fmla="*/ 505677 h 954107"/>
              <a:gd name="csX11" fmla="*/ 0 w 2383782"/>
              <a:gd name="csY11" fmla="*/ 0 h 9541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2383782" h="954107" extrusionOk="0">
                <a:moveTo>
                  <a:pt x="0" y="0"/>
                </a:moveTo>
                <a:cubicBezTo>
                  <a:pt x="139108" y="-21784"/>
                  <a:pt x="406247" y="54159"/>
                  <a:pt x="643621" y="0"/>
                </a:cubicBezTo>
                <a:cubicBezTo>
                  <a:pt x="880995" y="-54159"/>
                  <a:pt x="1082350" y="45797"/>
                  <a:pt x="1239567" y="0"/>
                </a:cubicBezTo>
                <a:cubicBezTo>
                  <a:pt x="1396784" y="-45797"/>
                  <a:pt x="1617265" y="46966"/>
                  <a:pt x="1859350" y="0"/>
                </a:cubicBezTo>
                <a:cubicBezTo>
                  <a:pt x="2101435" y="-46966"/>
                  <a:pt x="2268956" y="52083"/>
                  <a:pt x="2383782" y="0"/>
                </a:cubicBezTo>
                <a:cubicBezTo>
                  <a:pt x="2411930" y="163295"/>
                  <a:pt x="2341703" y="348339"/>
                  <a:pt x="2383782" y="467512"/>
                </a:cubicBezTo>
                <a:cubicBezTo>
                  <a:pt x="2425861" y="586685"/>
                  <a:pt x="2325570" y="728432"/>
                  <a:pt x="2383782" y="954107"/>
                </a:cubicBezTo>
                <a:cubicBezTo>
                  <a:pt x="2229363" y="974231"/>
                  <a:pt x="1957566" y="950962"/>
                  <a:pt x="1740161" y="954107"/>
                </a:cubicBezTo>
                <a:cubicBezTo>
                  <a:pt x="1522756" y="957252"/>
                  <a:pt x="1361731" y="941354"/>
                  <a:pt x="1096540" y="954107"/>
                </a:cubicBezTo>
                <a:cubicBezTo>
                  <a:pt x="831349" y="966860"/>
                  <a:pt x="239281" y="888492"/>
                  <a:pt x="0" y="954107"/>
                </a:cubicBezTo>
                <a:cubicBezTo>
                  <a:pt x="-45781" y="790546"/>
                  <a:pt x="40108" y="721918"/>
                  <a:pt x="0" y="505677"/>
                </a:cubicBezTo>
                <a:cubicBezTo>
                  <a:pt x="-40108" y="289436"/>
                  <a:pt x="1832" y="192609"/>
                  <a:pt x="0" y="0"/>
                </a:cubicBezTo>
                <a:close/>
              </a:path>
            </a:pathLst>
          </a:custGeom>
          <a:noFill/>
          <a:ln w="38100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145395358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1400">
                <a:latin typeface="Comic Sans MS" panose="030F0702030302020204" pitchFamily="66" charset="0"/>
              </a:rPr>
              <a:t>Science: Go on a materials hunt.  Can you find something made of wood, metal, plastic, cotton etc?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D3E5946-15CC-6AF4-C4EB-5AE6B6F41C6C}"/>
              </a:ext>
            </a:extLst>
          </p:cNvPr>
          <p:cNvSpPr txBox="1"/>
          <p:nvPr/>
        </p:nvSpPr>
        <p:spPr>
          <a:xfrm>
            <a:off x="9322342" y="1887688"/>
            <a:ext cx="2772308" cy="1384995"/>
          </a:xfrm>
          <a:custGeom>
            <a:avLst/>
            <a:gdLst>
              <a:gd name="csX0" fmla="*/ 0 w 2772308"/>
              <a:gd name="csY0" fmla="*/ 0 h 1384995"/>
              <a:gd name="csX1" fmla="*/ 582185 w 2772308"/>
              <a:gd name="csY1" fmla="*/ 0 h 1384995"/>
              <a:gd name="csX2" fmla="*/ 1108923 w 2772308"/>
              <a:gd name="csY2" fmla="*/ 0 h 1384995"/>
              <a:gd name="csX3" fmla="*/ 1635662 w 2772308"/>
              <a:gd name="csY3" fmla="*/ 0 h 1384995"/>
              <a:gd name="csX4" fmla="*/ 2162400 w 2772308"/>
              <a:gd name="csY4" fmla="*/ 0 h 1384995"/>
              <a:gd name="csX5" fmla="*/ 2772308 w 2772308"/>
              <a:gd name="csY5" fmla="*/ 0 h 1384995"/>
              <a:gd name="csX6" fmla="*/ 2772308 w 2772308"/>
              <a:gd name="csY6" fmla="*/ 447815 h 1384995"/>
              <a:gd name="csX7" fmla="*/ 2772308 w 2772308"/>
              <a:gd name="csY7" fmla="*/ 909480 h 1384995"/>
              <a:gd name="csX8" fmla="*/ 2772308 w 2772308"/>
              <a:gd name="csY8" fmla="*/ 1384995 h 1384995"/>
              <a:gd name="csX9" fmla="*/ 2162400 w 2772308"/>
              <a:gd name="csY9" fmla="*/ 1384995 h 1384995"/>
              <a:gd name="csX10" fmla="*/ 1663385 w 2772308"/>
              <a:gd name="csY10" fmla="*/ 1384995 h 1384995"/>
              <a:gd name="csX11" fmla="*/ 1164369 w 2772308"/>
              <a:gd name="csY11" fmla="*/ 1384995 h 1384995"/>
              <a:gd name="csX12" fmla="*/ 554462 w 2772308"/>
              <a:gd name="csY12" fmla="*/ 1384995 h 1384995"/>
              <a:gd name="csX13" fmla="*/ 0 w 2772308"/>
              <a:gd name="csY13" fmla="*/ 1384995 h 1384995"/>
              <a:gd name="csX14" fmla="*/ 0 w 2772308"/>
              <a:gd name="csY14" fmla="*/ 909480 h 1384995"/>
              <a:gd name="csX15" fmla="*/ 0 w 2772308"/>
              <a:gd name="csY15" fmla="*/ 475515 h 1384995"/>
              <a:gd name="csX16" fmla="*/ 0 w 2772308"/>
              <a:gd name="csY16" fmla="*/ 0 h 138499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2772308" h="1384995" extrusionOk="0">
                <a:moveTo>
                  <a:pt x="0" y="0"/>
                </a:moveTo>
                <a:cubicBezTo>
                  <a:pt x="117747" y="-10399"/>
                  <a:pt x="408999" y="3273"/>
                  <a:pt x="582185" y="0"/>
                </a:cubicBezTo>
                <a:cubicBezTo>
                  <a:pt x="755372" y="-3273"/>
                  <a:pt x="974099" y="33495"/>
                  <a:pt x="1108923" y="0"/>
                </a:cubicBezTo>
                <a:cubicBezTo>
                  <a:pt x="1243747" y="-33495"/>
                  <a:pt x="1500206" y="14232"/>
                  <a:pt x="1635662" y="0"/>
                </a:cubicBezTo>
                <a:cubicBezTo>
                  <a:pt x="1771118" y="-14232"/>
                  <a:pt x="1928479" y="49227"/>
                  <a:pt x="2162400" y="0"/>
                </a:cubicBezTo>
                <a:cubicBezTo>
                  <a:pt x="2396321" y="-49227"/>
                  <a:pt x="2553760" y="60148"/>
                  <a:pt x="2772308" y="0"/>
                </a:cubicBezTo>
                <a:cubicBezTo>
                  <a:pt x="2793643" y="122271"/>
                  <a:pt x="2761631" y="347579"/>
                  <a:pt x="2772308" y="447815"/>
                </a:cubicBezTo>
                <a:cubicBezTo>
                  <a:pt x="2782985" y="548052"/>
                  <a:pt x="2754865" y="726679"/>
                  <a:pt x="2772308" y="909480"/>
                </a:cubicBezTo>
                <a:cubicBezTo>
                  <a:pt x="2789751" y="1092282"/>
                  <a:pt x="2732345" y="1159312"/>
                  <a:pt x="2772308" y="1384995"/>
                </a:cubicBezTo>
                <a:cubicBezTo>
                  <a:pt x="2566517" y="1394475"/>
                  <a:pt x="2375628" y="1324794"/>
                  <a:pt x="2162400" y="1384995"/>
                </a:cubicBezTo>
                <a:cubicBezTo>
                  <a:pt x="1949172" y="1445196"/>
                  <a:pt x="1798727" y="1368052"/>
                  <a:pt x="1663385" y="1384995"/>
                </a:cubicBezTo>
                <a:cubicBezTo>
                  <a:pt x="1528043" y="1401938"/>
                  <a:pt x="1310076" y="1327181"/>
                  <a:pt x="1164369" y="1384995"/>
                </a:cubicBezTo>
                <a:cubicBezTo>
                  <a:pt x="1018662" y="1442809"/>
                  <a:pt x="850881" y="1360645"/>
                  <a:pt x="554462" y="1384995"/>
                </a:cubicBezTo>
                <a:cubicBezTo>
                  <a:pt x="258043" y="1409345"/>
                  <a:pt x="186144" y="1320719"/>
                  <a:pt x="0" y="1384995"/>
                </a:cubicBezTo>
                <a:cubicBezTo>
                  <a:pt x="-21736" y="1240052"/>
                  <a:pt x="2722" y="1099339"/>
                  <a:pt x="0" y="909480"/>
                </a:cubicBezTo>
                <a:cubicBezTo>
                  <a:pt x="-2722" y="719621"/>
                  <a:pt x="1842" y="617060"/>
                  <a:pt x="0" y="475515"/>
                </a:cubicBezTo>
                <a:cubicBezTo>
                  <a:pt x="-1842" y="333970"/>
                  <a:pt x="19509" y="160623"/>
                  <a:pt x="0" y="0"/>
                </a:cubicBezTo>
                <a:close/>
              </a:path>
            </a:pathLst>
          </a:custGeom>
          <a:noFill/>
          <a:ln w="38100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053531555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>
                <a:latin typeface="Comic Sans MS"/>
              </a:rPr>
              <a:t>Maths: Join the Big Bird Count. Sit in your garden for half an hour. Get your binoculars out. Learn the names of birds. With a grownup record your findings.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64B8388-DB3F-2991-A22F-67978A4F7AD7}"/>
              </a:ext>
            </a:extLst>
          </p:cNvPr>
          <p:cNvSpPr txBox="1"/>
          <p:nvPr/>
        </p:nvSpPr>
        <p:spPr>
          <a:xfrm>
            <a:off x="296417" y="2523748"/>
            <a:ext cx="2383782" cy="954107"/>
          </a:xfrm>
          <a:custGeom>
            <a:avLst/>
            <a:gdLst>
              <a:gd name="csX0" fmla="*/ 0 w 2383782"/>
              <a:gd name="csY0" fmla="*/ 0 h 954107"/>
              <a:gd name="csX1" fmla="*/ 643621 w 2383782"/>
              <a:gd name="csY1" fmla="*/ 0 h 954107"/>
              <a:gd name="csX2" fmla="*/ 1239567 w 2383782"/>
              <a:gd name="csY2" fmla="*/ 0 h 954107"/>
              <a:gd name="csX3" fmla="*/ 1859350 w 2383782"/>
              <a:gd name="csY3" fmla="*/ 0 h 954107"/>
              <a:gd name="csX4" fmla="*/ 2383782 w 2383782"/>
              <a:gd name="csY4" fmla="*/ 0 h 954107"/>
              <a:gd name="csX5" fmla="*/ 2383782 w 2383782"/>
              <a:gd name="csY5" fmla="*/ 467512 h 954107"/>
              <a:gd name="csX6" fmla="*/ 2383782 w 2383782"/>
              <a:gd name="csY6" fmla="*/ 954107 h 954107"/>
              <a:gd name="csX7" fmla="*/ 1740161 w 2383782"/>
              <a:gd name="csY7" fmla="*/ 954107 h 954107"/>
              <a:gd name="csX8" fmla="*/ 1096540 w 2383782"/>
              <a:gd name="csY8" fmla="*/ 954107 h 954107"/>
              <a:gd name="csX9" fmla="*/ 0 w 2383782"/>
              <a:gd name="csY9" fmla="*/ 954107 h 954107"/>
              <a:gd name="csX10" fmla="*/ 0 w 2383782"/>
              <a:gd name="csY10" fmla="*/ 505677 h 954107"/>
              <a:gd name="csX11" fmla="*/ 0 w 2383782"/>
              <a:gd name="csY11" fmla="*/ 0 h 9541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2383782" h="954107" extrusionOk="0">
                <a:moveTo>
                  <a:pt x="0" y="0"/>
                </a:moveTo>
                <a:cubicBezTo>
                  <a:pt x="139108" y="-21784"/>
                  <a:pt x="406247" y="54159"/>
                  <a:pt x="643621" y="0"/>
                </a:cubicBezTo>
                <a:cubicBezTo>
                  <a:pt x="880995" y="-54159"/>
                  <a:pt x="1082350" y="45797"/>
                  <a:pt x="1239567" y="0"/>
                </a:cubicBezTo>
                <a:cubicBezTo>
                  <a:pt x="1396784" y="-45797"/>
                  <a:pt x="1617265" y="46966"/>
                  <a:pt x="1859350" y="0"/>
                </a:cubicBezTo>
                <a:cubicBezTo>
                  <a:pt x="2101435" y="-46966"/>
                  <a:pt x="2268956" y="52083"/>
                  <a:pt x="2383782" y="0"/>
                </a:cubicBezTo>
                <a:cubicBezTo>
                  <a:pt x="2411930" y="163295"/>
                  <a:pt x="2341703" y="348339"/>
                  <a:pt x="2383782" y="467512"/>
                </a:cubicBezTo>
                <a:cubicBezTo>
                  <a:pt x="2425861" y="586685"/>
                  <a:pt x="2325570" y="728432"/>
                  <a:pt x="2383782" y="954107"/>
                </a:cubicBezTo>
                <a:cubicBezTo>
                  <a:pt x="2229363" y="974231"/>
                  <a:pt x="1957566" y="950962"/>
                  <a:pt x="1740161" y="954107"/>
                </a:cubicBezTo>
                <a:cubicBezTo>
                  <a:pt x="1522756" y="957252"/>
                  <a:pt x="1361731" y="941354"/>
                  <a:pt x="1096540" y="954107"/>
                </a:cubicBezTo>
                <a:cubicBezTo>
                  <a:pt x="831349" y="966860"/>
                  <a:pt x="239281" y="888492"/>
                  <a:pt x="0" y="954107"/>
                </a:cubicBezTo>
                <a:cubicBezTo>
                  <a:pt x="-45781" y="790546"/>
                  <a:pt x="40108" y="721918"/>
                  <a:pt x="0" y="505677"/>
                </a:cubicBezTo>
                <a:cubicBezTo>
                  <a:pt x="-40108" y="289436"/>
                  <a:pt x="1832" y="192609"/>
                  <a:pt x="0" y="0"/>
                </a:cubicBezTo>
                <a:close/>
              </a:path>
            </a:pathLst>
          </a:custGeom>
          <a:noFill/>
          <a:ln w="38100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145395358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1400">
                <a:latin typeface="Comic Sans MS" panose="030F0702030302020204" pitchFamily="66" charset="0"/>
              </a:rPr>
              <a:t> Science: Keep a weather journal for one week. Record the day, temperature and weather.</a:t>
            </a:r>
          </a:p>
        </p:txBody>
      </p:sp>
      <p:pic>
        <p:nvPicPr>
          <p:cNvPr id="23" name="Picture 22" descr="A snowflake on snow&#10;&#10;AI-generated content may be incorrect.">
            <a:extLst>
              <a:ext uri="{FF2B5EF4-FFF2-40B4-BE49-F238E27FC236}">
                <a16:creationId xmlns:a16="http://schemas.microsoft.com/office/drawing/2014/main" id="{0DB61770-5442-8E17-123D-04661386C6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4179" t="27335" r="7636"/>
          <a:stretch/>
        </p:blipFill>
        <p:spPr>
          <a:xfrm>
            <a:off x="2802276" y="2017157"/>
            <a:ext cx="1408824" cy="11260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Picture 29" descr="A bird sitting on a branch&#10;&#10;AI-generated content may be incorrect.">
            <a:extLst>
              <a:ext uri="{FF2B5EF4-FFF2-40B4-BE49-F238E27FC236}">
                <a16:creationId xmlns:a16="http://schemas.microsoft.com/office/drawing/2014/main" id="{F78D04F7-9016-E634-51FC-41775DCF81B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222895" y="2215514"/>
            <a:ext cx="1926159" cy="12825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" name="Picture 31" descr="A toy car with a person in the driver's seat&#10;&#10;AI-generated content may be incorrect.">
            <a:extLst>
              <a:ext uri="{FF2B5EF4-FFF2-40B4-BE49-F238E27FC236}">
                <a16:creationId xmlns:a16="http://schemas.microsoft.com/office/drawing/2014/main" id="{A7CF6106-F2AA-1943-477D-0EC6CCAC200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9322342" y="5240396"/>
            <a:ext cx="2255520" cy="12687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Picture 34" descr="A glass of blueberry smoothie&#10;&#10;AI-generated content may be incorrect.">
            <a:extLst>
              <a:ext uri="{FF2B5EF4-FFF2-40B4-BE49-F238E27FC236}">
                <a16:creationId xmlns:a16="http://schemas.microsoft.com/office/drawing/2014/main" id="{D64144D6-12C8-0385-8C96-F3C14CC95A1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7111716" y="5332657"/>
            <a:ext cx="1074258" cy="14395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Picture 36" descr="A person holding a cross&#10;&#10;AI-generated content may be incorrect.">
            <a:extLst>
              <a:ext uri="{FF2B5EF4-FFF2-40B4-BE49-F238E27FC236}">
                <a16:creationId xmlns:a16="http://schemas.microsoft.com/office/drawing/2014/main" id="{414D7D70-D155-CD58-EC74-7CADC783EA5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393510" y="5744721"/>
            <a:ext cx="1651379" cy="10321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Fiona Booth</dc:creator>
  <cp:revision>3</cp:revision>
  <dcterms:created xsi:type="dcterms:W3CDTF">2025-08-03T16:43:27Z</dcterms:created>
  <dcterms:modified xsi:type="dcterms:W3CDTF">2026-01-05T10:16:11Z</dcterms:modified>
</cp:coreProperties>
</file>